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2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theme/theme3.xml" ContentType="application/vnd.openxmlformats-officedocument.theme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5920" r:id="rId1"/>
    <p:sldMasterId id="2147485991" r:id="rId2"/>
    <p:sldMasterId id="2147486021" r:id="rId3"/>
    <p:sldMasterId id="2147486051" r:id="rId4"/>
  </p:sldMasterIdLst>
  <p:notesMasterIdLst>
    <p:notesMasterId r:id="rId21"/>
  </p:notesMasterIdLst>
  <p:handoutMasterIdLst>
    <p:handoutMasterId r:id="rId22"/>
  </p:handoutMasterIdLst>
  <p:sldIdLst>
    <p:sldId id="306" r:id="rId5"/>
    <p:sldId id="304" r:id="rId6"/>
    <p:sldId id="271" r:id="rId7"/>
    <p:sldId id="292" r:id="rId8"/>
    <p:sldId id="302" r:id="rId9"/>
    <p:sldId id="305" r:id="rId10"/>
    <p:sldId id="300" r:id="rId11"/>
    <p:sldId id="303" r:id="rId12"/>
    <p:sldId id="301" r:id="rId13"/>
    <p:sldId id="293" r:id="rId14"/>
    <p:sldId id="294" r:id="rId15"/>
    <p:sldId id="295" r:id="rId16"/>
    <p:sldId id="296" r:id="rId17"/>
    <p:sldId id="297" r:id="rId18"/>
    <p:sldId id="298" r:id="rId19"/>
    <p:sldId id="299" r:id="rId20"/>
  </p:sldIdLst>
  <p:sldSz cx="12192000" cy="6858000"/>
  <p:notesSz cx="6858000" cy="987425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32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32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32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32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432" userDrawn="1">
          <p15:clr>
            <a:srgbClr val="A4A3A4"/>
          </p15:clr>
        </p15:guide>
        <p15:guide id="2" orient="horz" pos="1525" userDrawn="1">
          <p15:clr>
            <a:srgbClr val="A4A3A4"/>
          </p15:clr>
        </p15:guide>
        <p15:guide id="3" orient="horz" pos="4110" userDrawn="1">
          <p15:clr>
            <a:srgbClr val="A4A3A4"/>
          </p15:clr>
        </p15:guide>
        <p15:guide id="4" pos="4445" userDrawn="1">
          <p15:clr>
            <a:srgbClr val="A4A3A4"/>
          </p15:clr>
        </p15:guide>
        <p15:guide id="5" pos="816" userDrawn="1">
          <p15:clr>
            <a:srgbClr val="A4A3A4"/>
          </p15:clr>
        </p15:guide>
        <p15:guide id="9" pos="1336" userDrawn="1">
          <p15:clr>
            <a:srgbClr val="A4A3A4"/>
          </p15:clr>
        </p15:guide>
        <p15:guide id="10" orient="horz" pos="1794" userDrawn="1">
          <p15:clr>
            <a:srgbClr val="A4A3A4"/>
          </p15:clr>
        </p15:guide>
        <p15:guide id="11" orient="horz" pos="3588" userDrawn="1">
          <p15:clr>
            <a:srgbClr val="A4A3A4"/>
          </p15:clr>
        </p15:guide>
        <p15:guide id="12" pos="7287" userDrawn="1">
          <p15:clr>
            <a:srgbClr val="A4A3A4"/>
          </p15:clr>
        </p15:guide>
        <p15:guide id="13" pos="368" userDrawn="1">
          <p15:clr>
            <a:srgbClr val="A4A3A4"/>
          </p15:clr>
        </p15:guide>
        <p15:guide id="14" pos="5456" userDrawn="1">
          <p15:clr>
            <a:srgbClr val="A4A3A4"/>
          </p15:clr>
        </p15:guide>
        <p15:guide id="15" pos="6496" userDrawn="1">
          <p15:clr>
            <a:srgbClr val="A4A3A4"/>
          </p15:clr>
        </p15:guide>
        <p15:guide id="16" pos="3408" userDrawn="1">
          <p15:clr>
            <a:srgbClr val="A4A3A4"/>
          </p15:clr>
        </p15:guide>
        <p15:guide id="19" pos="23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9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Griff" initials="G" lastIdx="47" clrIdx="0"/>
  <p:cmAuthor id="1" name="Susan" initials="S" lastIdx="10" clrIdx="1"/>
  <p:cmAuthor id="2" name="Microsoft account" initials="Ma" lastIdx="4" clrIdx="2"/>
  <p:cmAuthor id="3" name="Hywel" initials="H" lastIdx="1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8E0D5"/>
    <a:srgbClr val="E0EBCE"/>
    <a:srgbClr val="00A8E1"/>
    <a:srgbClr val="E6E2DD"/>
    <a:srgbClr val="121F44"/>
    <a:srgbClr val="FFFFFF"/>
    <a:srgbClr val="000000"/>
    <a:srgbClr val="7D6A55"/>
    <a:srgbClr val="146EAA"/>
    <a:srgbClr val="117BA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4EDDA2E-627B-4135-844A-5C147B428808}" v="46" dt="2026-04-21T06:37:43.17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289" autoAdjust="0"/>
    <p:restoredTop sz="93460" autoAdjust="0"/>
  </p:normalViewPr>
  <p:slideViewPr>
    <p:cSldViewPr snapToGrid="0">
      <p:cViewPr varScale="1">
        <p:scale>
          <a:sx n="63" d="100"/>
          <a:sy n="63" d="100"/>
        </p:scale>
        <p:origin x="676" y="56"/>
      </p:cViewPr>
      <p:guideLst>
        <p:guide orient="horz" pos="2432"/>
        <p:guide orient="horz" pos="1525"/>
        <p:guide orient="horz" pos="4110"/>
        <p:guide pos="4445"/>
        <p:guide pos="816"/>
        <p:guide pos="1336"/>
        <p:guide orient="horz" pos="1794"/>
        <p:guide orient="horz" pos="3588"/>
        <p:guide pos="7287"/>
        <p:guide pos="368"/>
        <p:guide pos="5456"/>
        <p:guide pos="6496"/>
        <p:guide pos="3408"/>
        <p:guide pos="23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53" d="100"/>
          <a:sy n="53" d="100"/>
        </p:scale>
        <p:origin x="-1890" y="-84"/>
      </p:cViewPr>
      <p:guideLst>
        <p:guide orient="horz" pos="3109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commentAuthors" Target="commentAuthors.xml"/><Relationship Id="rId28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handoutMaster" Target="handoutMasters/handoutMaster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regor Mutch" userId="4a4305a2-f029-474d-a0d2-53dcb3eae545" providerId="ADAL" clId="{01527ED3-997B-41D9-B76E-2A11EDC61981}"/>
    <pc:docChg chg="modSld sldOrd">
      <pc:chgData name="Gregor Mutch" userId="4a4305a2-f029-474d-a0d2-53dcb3eae545" providerId="ADAL" clId="{01527ED3-997B-41D9-B76E-2A11EDC61981}" dt="2026-04-21T08:25:18.360" v="93" actId="20577"/>
      <pc:docMkLst>
        <pc:docMk/>
      </pc:docMkLst>
      <pc:sldChg chg="modSp mod">
        <pc:chgData name="Gregor Mutch" userId="4a4305a2-f029-474d-a0d2-53dcb3eae545" providerId="ADAL" clId="{01527ED3-997B-41D9-B76E-2A11EDC61981}" dt="2026-04-21T08:25:18.360" v="93" actId="20577"/>
        <pc:sldMkLst>
          <pc:docMk/>
          <pc:sldMk cId="683877983" sldId="292"/>
        </pc:sldMkLst>
        <pc:spChg chg="mod">
          <ac:chgData name="Gregor Mutch" userId="4a4305a2-f029-474d-a0d2-53dcb3eae545" providerId="ADAL" clId="{01527ED3-997B-41D9-B76E-2A11EDC61981}" dt="2026-04-21T08:25:18.360" v="93" actId="20577"/>
          <ac:spMkLst>
            <pc:docMk/>
            <pc:sldMk cId="683877983" sldId="292"/>
            <ac:spMk id="3" creationId="{38AD60B4-DB18-875A-67BB-048DD7709D7E}"/>
          </ac:spMkLst>
        </pc:spChg>
      </pc:sldChg>
      <pc:sldChg chg="modSp mod">
        <pc:chgData name="Gregor Mutch" userId="4a4305a2-f029-474d-a0d2-53dcb3eae545" providerId="ADAL" clId="{01527ED3-997B-41D9-B76E-2A11EDC61981}" dt="2026-04-21T06:40:00.783" v="76" actId="14100"/>
        <pc:sldMkLst>
          <pc:docMk/>
          <pc:sldMk cId="1899859422" sldId="293"/>
        </pc:sldMkLst>
        <pc:picChg chg="mod modCrop">
          <ac:chgData name="Gregor Mutch" userId="4a4305a2-f029-474d-a0d2-53dcb3eae545" providerId="ADAL" clId="{01527ED3-997B-41D9-B76E-2A11EDC61981}" dt="2026-04-21T06:40:00.783" v="76" actId="14100"/>
          <ac:picMkLst>
            <pc:docMk/>
            <pc:sldMk cId="1899859422" sldId="293"/>
            <ac:picMk id="10" creationId="{9F7AF4A9-B497-E521-2E60-1D8FE7670062}"/>
          </ac:picMkLst>
        </pc:picChg>
      </pc:sldChg>
      <pc:sldChg chg="modSp mod">
        <pc:chgData name="Gregor Mutch" userId="4a4305a2-f029-474d-a0d2-53dcb3eae545" providerId="ADAL" clId="{01527ED3-997B-41D9-B76E-2A11EDC61981}" dt="2026-04-21T06:40:20.137" v="77" actId="732"/>
        <pc:sldMkLst>
          <pc:docMk/>
          <pc:sldMk cId="3461952036" sldId="294"/>
        </pc:sldMkLst>
        <pc:picChg chg="mod modCrop">
          <ac:chgData name="Gregor Mutch" userId="4a4305a2-f029-474d-a0d2-53dcb3eae545" providerId="ADAL" clId="{01527ED3-997B-41D9-B76E-2A11EDC61981}" dt="2026-04-21T06:40:20.137" v="77" actId="732"/>
          <ac:picMkLst>
            <pc:docMk/>
            <pc:sldMk cId="3461952036" sldId="294"/>
            <ac:picMk id="4" creationId="{B3CD4802-D655-221F-A010-83A37CE30A75}"/>
          </ac:picMkLst>
        </pc:picChg>
      </pc:sldChg>
      <pc:sldChg chg="modSp mod">
        <pc:chgData name="Gregor Mutch" userId="4a4305a2-f029-474d-a0d2-53dcb3eae545" providerId="ADAL" clId="{01527ED3-997B-41D9-B76E-2A11EDC61981}" dt="2026-04-21T06:40:41.626" v="86" actId="1035"/>
        <pc:sldMkLst>
          <pc:docMk/>
          <pc:sldMk cId="3097438751" sldId="295"/>
        </pc:sldMkLst>
        <pc:picChg chg="mod modCrop">
          <ac:chgData name="Gregor Mutch" userId="4a4305a2-f029-474d-a0d2-53dcb3eae545" providerId="ADAL" clId="{01527ED3-997B-41D9-B76E-2A11EDC61981}" dt="2026-04-21T06:40:41.626" v="86" actId="1035"/>
          <ac:picMkLst>
            <pc:docMk/>
            <pc:sldMk cId="3097438751" sldId="295"/>
            <ac:picMk id="4" creationId="{C148AE17-79CC-C49D-DFD2-ED532028FA97}"/>
          </ac:picMkLst>
        </pc:picChg>
      </pc:sldChg>
      <pc:sldChg chg="modSp mod">
        <pc:chgData name="Gregor Mutch" userId="4a4305a2-f029-474d-a0d2-53dcb3eae545" providerId="ADAL" clId="{01527ED3-997B-41D9-B76E-2A11EDC61981}" dt="2026-04-21T06:40:58.998" v="87" actId="732"/>
        <pc:sldMkLst>
          <pc:docMk/>
          <pc:sldMk cId="3707922854" sldId="296"/>
        </pc:sldMkLst>
        <pc:picChg chg="mod modCrop">
          <ac:chgData name="Gregor Mutch" userId="4a4305a2-f029-474d-a0d2-53dcb3eae545" providerId="ADAL" clId="{01527ED3-997B-41D9-B76E-2A11EDC61981}" dt="2026-04-21T06:40:58.998" v="87" actId="732"/>
          <ac:picMkLst>
            <pc:docMk/>
            <pc:sldMk cId="3707922854" sldId="296"/>
            <ac:picMk id="4" creationId="{07D4BA0A-1736-C2A6-D685-9B6963E80D67}"/>
          </ac:picMkLst>
        </pc:picChg>
      </pc:sldChg>
      <pc:sldChg chg="modSp mod">
        <pc:chgData name="Gregor Mutch" userId="4a4305a2-f029-474d-a0d2-53dcb3eae545" providerId="ADAL" clId="{01527ED3-997B-41D9-B76E-2A11EDC61981}" dt="2026-04-21T06:38:32.459" v="66" actId="14100"/>
        <pc:sldMkLst>
          <pc:docMk/>
          <pc:sldMk cId="1074921803" sldId="297"/>
        </pc:sldMkLst>
        <pc:picChg chg="mod">
          <ac:chgData name="Gregor Mutch" userId="4a4305a2-f029-474d-a0d2-53dcb3eae545" providerId="ADAL" clId="{01527ED3-997B-41D9-B76E-2A11EDC61981}" dt="2026-04-21T06:38:32.459" v="66" actId="14100"/>
          <ac:picMkLst>
            <pc:docMk/>
            <pc:sldMk cId="1074921803" sldId="297"/>
            <ac:picMk id="4" creationId="{7A40F098-BB8E-E8DE-0C46-3168953A6AB2}"/>
          </ac:picMkLst>
        </pc:picChg>
      </pc:sldChg>
      <pc:sldChg chg="modSp mod">
        <pc:chgData name="Gregor Mutch" userId="4a4305a2-f029-474d-a0d2-53dcb3eae545" providerId="ADAL" clId="{01527ED3-997B-41D9-B76E-2A11EDC61981}" dt="2026-04-21T06:38:17.708" v="64" actId="14100"/>
        <pc:sldMkLst>
          <pc:docMk/>
          <pc:sldMk cId="2396443644" sldId="298"/>
        </pc:sldMkLst>
        <pc:picChg chg="mod modCrop">
          <ac:chgData name="Gregor Mutch" userId="4a4305a2-f029-474d-a0d2-53dcb3eae545" providerId="ADAL" clId="{01527ED3-997B-41D9-B76E-2A11EDC61981}" dt="2026-04-21T06:38:17.708" v="64" actId="14100"/>
          <ac:picMkLst>
            <pc:docMk/>
            <pc:sldMk cId="2396443644" sldId="298"/>
            <ac:picMk id="4" creationId="{1FB1FCC8-E7B2-40B7-5B5C-4F1EFE8E3B08}"/>
          </ac:picMkLst>
        </pc:picChg>
      </pc:sldChg>
      <pc:sldChg chg="modSp mod">
        <pc:chgData name="Gregor Mutch" userId="4a4305a2-f029-474d-a0d2-53dcb3eae545" providerId="ADAL" clId="{01527ED3-997B-41D9-B76E-2A11EDC61981}" dt="2026-04-21T06:41:25.960" v="89" actId="14100"/>
        <pc:sldMkLst>
          <pc:docMk/>
          <pc:sldMk cId="380426061" sldId="299"/>
        </pc:sldMkLst>
        <pc:picChg chg="mod">
          <ac:chgData name="Gregor Mutch" userId="4a4305a2-f029-474d-a0d2-53dcb3eae545" providerId="ADAL" clId="{01527ED3-997B-41D9-B76E-2A11EDC61981}" dt="2026-04-21T06:41:25.960" v="89" actId="14100"/>
          <ac:picMkLst>
            <pc:docMk/>
            <pc:sldMk cId="380426061" sldId="299"/>
            <ac:picMk id="4" creationId="{0F9CF39B-12BE-F162-A8C1-BC2964ECC404}"/>
          </ac:picMkLst>
        </pc:picChg>
      </pc:sldChg>
      <pc:sldChg chg="ord">
        <pc:chgData name="Gregor Mutch" userId="4a4305a2-f029-474d-a0d2-53dcb3eae545" providerId="ADAL" clId="{01527ED3-997B-41D9-B76E-2A11EDC61981}" dt="2026-04-21T06:18:59.918" v="20"/>
        <pc:sldMkLst>
          <pc:docMk/>
          <pc:sldMk cId="29452927" sldId="300"/>
        </pc:sldMkLst>
      </pc:sldChg>
      <pc:sldChg chg="modSp">
        <pc:chgData name="Gregor Mutch" userId="4a4305a2-f029-474d-a0d2-53dcb3eae545" providerId="ADAL" clId="{01527ED3-997B-41D9-B76E-2A11EDC61981}" dt="2026-04-21T06:14:41.904" v="18" actId="20577"/>
        <pc:sldMkLst>
          <pc:docMk/>
          <pc:sldMk cId="3541613891" sldId="303"/>
        </pc:sldMkLst>
        <pc:spChg chg="mod">
          <ac:chgData name="Gregor Mutch" userId="4a4305a2-f029-474d-a0d2-53dcb3eae545" providerId="ADAL" clId="{01527ED3-997B-41D9-B76E-2A11EDC61981}" dt="2026-04-21T06:14:41.904" v="18" actId="20577"/>
          <ac:spMkLst>
            <pc:docMk/>
            <pc:sldMk cId="3541613891" sldId="303"/>
            <ac:spMk id="8" creationId="{E7B2F6BB-7895-96D9-5346-346C55201420}"/>
          </ac:spMkLst>
        </pc:spChg>
      </pc:sldChg>
      <pc:sldChg chg="modSp modAnim">
        <pc:chgData name="Gregor Mutch" userId="4a4305a2-f029-474d-a0d2-53dcb3eae545" providerId="ADAL" clId="{01527ED3-997B-41D9-B76E-2A11EDC61981}" dt="2026-04-21T06:19:57.276" v="40" actId="20577"/>
        <pc:sldMkLst>
          <pc:docMk/>
          <pc:sldMk cId="2209182475" sldId="304"/>
        </pc:sldMkLst>
        <pc:spChg chg="mod">
          <ac:chgData name="Gregor Mutch" userId="4a4305a2-f029-474d-a0d2-53dcb3eae545" providerId="ADAL" clId="{01527ED3-997B-41D9-B76E-2A11EDC61981}" dt="2026-04-21T06:19:57.276" v="40" actId="20577"/>
          <ac:spMkLst>
            <pc:docMk/>
            <pc:sldMk cId="2209182475" sldId="304"/>
            <ac:spMk id="3" creationId="{C040D447-24CB-5CF0-A8E9-1A832C8959CC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3" y="0"/>
            <a:ext cx="2970946" cy="4942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263" tIns="46134" rIns="92263" bIns="46134" numCol="1" anchor="t" anchorCtr="0" compatLnSpc="1">
            <a:prstTxWarp prst="textNoShape">
              <a:avLst/>
            </a:prstTxWarp>
          </a:bodyPr>
          <a:lstStyle>
            <a:lvl1pPr defTabSz="920428" eaLnBrk="0" hangingPunct="0"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7057" y="0"/>
            <a:ext cx="2970945" cy="4942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263" tIns="46134" rIns="92263" bIns="46134" numCol="1" anchor="t" anchorCtr="0" compatLnSpc="1">
            <a:prstTxWarp prst="textNoShape">
              <a:avLst/>
            </a:prstTxWarp>
          </a:bodyPr>
          <a:lstStyle>
            <a:lvl1pPr algn="r" defTabSz="920428" eaLnBrk="0" hangingPunct="0"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662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3" y="9379984"/>
            <a:ext cx="2970946" cy="4942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263" tIns="46134" rIns="92263" bIns="46134" numCol="1" anchor="b" anchorCtr="0" compatLnSpc="1">
            <a:prstTxWarp prst="textNoShape">
              <a:avLst/>
            </a:prstTxWarp>
          </a:bodyPr>
          <a:lstStyle>
            <a:lvl1pPr defTabSz="920428" eaLnBrk="0" hangingPunct="0"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662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7057" y="9379984"/>
            <a:ext cx="2970945" cy="4942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263" tIns="46134" rIns="92263" bIns="46134" numCol="1" anchor="b" anchorCtr="0" compatLnSpc="1">
            <a:prstTxWarp prst="textNoShape">
              <a:avLst/>
            </a:prstTxWarp>
          </a:bodyPr>
          <a:lstStyle>
            <a:lvl1pPr algn="r" defTabSz="920428" eaLnBrk="0" hangingPunct="0">
              <a:defRPr sz="1200"/>
            </a:lvl1pPr>
          </a:lstStyle>
          <a:p>
            <a:pPr>
              <a:defRPr/>
            </a:pPr>
            <a:fld id="{E1BFF605-E50B-4B28-8153-71C229C25BA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41022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5" y="4"/>
            <a:ext cx="2950125" cy="4579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263" tIns="46134" rIns="92263" bIns="46134" numCol="1" anchor="t" anchorCtr="0" compatLnSpc="1">
            <a:prstTxWarp prst="textNoShape">
              <a:avLst/>
            </a:prstTxWarp>
          </a:bodyPr>
          <a:lstStyle>
            <a:lvl1pPr defTabSz="920428" eaLnBrk="0" hangingPunct="0"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2254" y="4"/>
            <a:ext cx="2950125" cy="4579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263" tIns="46134" rIns="92263" bIns="46134" numCol="1" anchor="t" anchorCtr="0" compatLnSpc="1">
            <a:prstTxWarp prst="textNoShape">
              <a:avLst/>
            </a:prstTxWarp>
          </a:bodyPr>
          <a:lstStyle>
            <a:lvl1pPr algn="r" defTabSz="920428" eaLnBrk="0" hangingPunct="0"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2733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01613" y="762000"/>
            <a:ext cx="6505575" cy="3660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2126" y="4653674"/>
            <a:ext cx="5046604" cy="4500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263" tIns="46134" rIns="92263" bIns="4613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389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5" y="9383147"/>
            <a:ext cx="2950125" cy="4579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263" tIns="46134" rIns="92263" bIns="46134" numCol="1" anchor="b" anchorCtr="0" compatLnSpc="1">
            <a:prstTxWarp prst="textNoShape">
              <a:avLst/>
            </a:prstTxWarp>
          </a:bodyPr>
          <a:lstStyle>
            <a:lvl1pPr defTabSz="920428" eaLnBrk="0" hangingPunct="0"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89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2254" y="9383147"/>
            <a:ext cx="2950125" cy="4579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263" tIns="46134" rIns="92263" bIns="46134" numCol="1" anchor="b" anchorCtr="0" compatLnSpc="1">
            <a:prstTxWarp prst="textNoShape">
              <a:avLst/>
            </a:prstTxWarp>
          </a:bodyPr>
          <a:lstStyle>
            <a:lvl1pPr algn="r" defTabSz="920428" eaLnBrk="0" hangingPunct="0">
              <a:defRPr sz="1200"/>
            </a:lvl1pPr>
          </a:lstStyle>
          <a:p>
            <a:pPr>
              <a:defRPr/>
            </a:pPr>
            <a:fld id="{E51FB795-872A-4E41-95F1-E2ED6BDF3E7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014353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0.jp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2.jp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3.jp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4.jp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5.jp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6.jp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7.jp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8.jp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9.jp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0.jp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1.jp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2.jp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3.jp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4.jp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5.jp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6.jp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7.jp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8.jp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9.jp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0.jpg"/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2.jpg"/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3.jpg"/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4.jpg"/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5.jpg"/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6.jpg"/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7.jpg"/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8.jpg"/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9.jpg"/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0.jpg"/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1.jpg"/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2.jpg"/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3.jpg"/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4.jpg"/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5.jpg"/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6.jpg"/><Relationship Id="rId1" Type="http://schemas.openxmlformats.org/officeDocument/2006/relationships/slideMaster" Target="../slideMasters/slideMaster3.xml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7.jpg"/><Relationship Id="rId1" Type="http://schemas.openxmlformats.org/officeDocument/2006/relationships/slideMaster" Target="../slideMasters/slideMaster3.xml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8.jpg"/><Relationship Id="rId1" Type="http://schemas.openxmlformats.org/officeDocument/2006/relationships/slideMaster" Target="../slideMasters/slideMaster3.xml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9.jpg"/><Relationship Id="rId1" Type="http://schemas.openxmlformats.org/officeDocument/2006/relationships/slideMaster" Target="../slideMasters/slideMaster3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0.png"/><Relationship Id="rId1" Type="http://schemas.openxmlformats.org/officeDocument/2006/relationships/slideMaster" Target="../slideMasters/slideMaster4.xml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1.png"/><Relationship Id="rId1" Type="http://schemas.openxmlformats.org/officeDocument/2006/relationships/slideMaster" Target="../slideMasters/slideMaster4.xml"/></Relationships>
</file>

<file path=ppt/slideLayouts/_rels/slideLayout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2.png"/><Relationship Id="rId1" Type="http://schemas.openxmlformats.org/officeDocument/2006/relationships/slideMaster" Target="../slideMasters/slideMaster4.xml"/></Relationships>
</file>

<file path=ppt/slideLayouts/_rels/slideLayout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3.png"/><Relationship Id="rId1" Type="http://schemas.openxmlformats.org/officeDocument/2006/relationships/slideMaster" Target="../slideMasters/slideMaster4.xml"/></Relationships>
</file>

<file path=ppt/slideLayouts/_rels/slideLayout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4.png"/><Relationship Id="rId1" Type="http://schemas.openxmlformats.org/officeDocument/2006/relationships/slideMaster" Target="../slideMasters/slideMaster4.xml"/></Relationships>
</file>

<file path=ppt/slideLayouts/_rels/slideLayout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5.png"/><Relationship Id="rId1" Type="http://schemas.openxmlformats.org/officeDocument/2006/relationships/slideMaster" Target="../slideMasters/slideMaster4.xml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6.png"/><Relationship Id="rId1" Type="http://schemas.openxmlformats.org/officeDocument/2006/relationships/slideMaster" Target="../slideMasters/slideMaster4.xml"/></Relationships>
</file>

<file path=ppt/slideLayouts/_rels/slideLayout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7.png"/><Relationship Id="rId1" Type="http://schemas.openxmlformats.org/officeDocument/2006/relationships/slideMaster" Target="../slideMasters/slideMaster4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8.png"/><Relationship Id="rId1" Type="http://schemas.openxmlformats.org/officeDocument/2006/relationships/slideMaster" Target="../slideMasters/slideMaster4.xml"/></Relationships>
</file>

<file path=ppt/slideLayouts/_rels/slideLayout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9.png"/><Relationship Id="rId1" Type="http://schemas.openxmlformats.org/officeDocument/2006/relationships/slideMaster" Target="../slideMasters/slideMaster4.xml"/></Relationships>
</file>

<file path=ppt/slideLayouts/_rels/slideLayout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0.png"/><Relationship Id="rId1" Type="http://schemas.openxmlformats.org/officeDocument/2006/relationships/slideMaster" Target="../slideMasters/slideMaster4.xml"/></Relationships>
</file>

<file path=ppt/slideLayouts/_rels/slideLayout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1.png"/><Relationship Id="rId1" Type="http://schemas.openxmlformats.org/officeDocument/2006/relationships/slideMaster" Target="../slideMasters/slideMaster4.xml"/></Relationships>
</file>

<file path=ppt/slideLayouts/_rels/slideLayout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2.png"/><Relationship Id="rId1" Type="http://schemas.openxmlformats.org/officeDocument/2006/relationships/slideMaster" Target="../slideMasters/slideMaster4.xml"/></Relationships>
</file>

<file path=ppt/slideLayouts/_rels/slideLayout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3.png"/><Relationship Id="rId1" Type="http://schemas.openxmlformats.org/officeDocument/2006/relationships/slideMaster" Target="../slideMasters/slideMaster4.xml"/></Relationships>
</file>

<file path=ppt/slideLayouts/_rels/slideLayout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4.png"/><Relationship Id="rId1" Type="http://schemas.openxmlformats.org/officeDocument/2006/relationships/slideMaster" Target="../slideMasters/slideMaster4.xml"/></Relationships>
</file>

<file path=ppt/slideLayouts/_rels/slideLayout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5.png"/><Relationship Id="rId1" Type="http://schemas.openxmlformats.org/officeDocument/2006/relationships/slideMaster" Target="../slideMasters/slideMaster4.xml"/></Relationships>
</file>

<file path=ppt/slideLayouts/_rels/slideLayout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6.png"/><Relationship Id="rId1" Type="http://schemas.openxmlformats.org/officeDocument/2006/relationships/slideMaster" Target="../slideMasters/slideMaster4.xml"/></Relationships>
</file>

<file path=ppt/slideLayouts/_rels/slideLayout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7.png"/><Relationship Id="rId1" Type="http://schemas.openxmlformats.org/officeDocument/2006/relationships/slideMaster" Target="../slideMasters/slideMaster4.xml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8.png"/><Relationship Id="rId1" Type="http://schemas.openxmlformats.org/officeDocument/2006/relationships/slideMaster" Target="../slideMasters/slideMaster4.xml"/></Relationships>
</file>

<file path=ppt/slideLayouts/_rels/slideLayout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9.png"/><Relationship Id="rId1" Type="http://schemas.openxmlformats.org/officeDocument/2006/relationships/slideMaster" Target="../slideMasters/slideMaster4.xml"/></Relationships>
</file>

<file path=ppt/slideLayouts/_rels/slideLayout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0.png"/><Relationship Id="rId1" Type="http://schemas.openxmlformats.org/officeDocument/2006/relationships/slideMaster" Target="../slideMasters/slideMaster4.xml"/></Relationships>
</file>

<file path=ppt/slideLayouts/_rels/slideLayout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1.png"/><Relationship Id="rId1" Type="http://schemas.openxmlformats.org/officeDocument/2006/relationships/slideMaster" Target="../slideMasters/slideMaster4.xml"/></Relationships>
</file>

<file path=ppt/slideLayouts/_rels/slideLayout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2.png"/><Relationship Id="rId1" Type="http://schemas.openxmlformats.org/officeDocument/2006/relationships/slideMaster" Target="../slideMasters/slideMaster4.xml"/></Relationships>
</file>

<file path=ppt/slideLayouts/_rels/slideLayout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3.png"/><Relationship Id="rId1" Type="http://schemas.openxmlformats.org/officeDocument/2006/relationships/slideMaster" Target="../slideMasters/slideMaster4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2729D85-F3DF-490F-B004-41D849BD941A}"/>
              </a:ext>
            </a:extLst>
          </p:cNvPr>
          <p:cNvSpPr/>
          <p:nvPr userDrawn="1"/>
        </p:nvSpPr>
        <p:spPr>
          <a:xfrm>
            <a:off x="654051" y="2492376"/>
            <a:ext cx="10914062" cy="3960812"/>
          </a:xfrm>
          <a:prstGeom prst="rect">
            <a:avLst/>
          </a:prstGeom>
          <a:solidFill>
            <a:srgbClr val="E8E0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5EA3AA9-03B3-46CA-85F4-3C656F7FD44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7434" y="2493188"/>
            <a:ext cx="8177019" cy="3960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91573" y="2696276"/>
            <a:ext cx="10585015" cy="1143000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815414" y="3882573"/>
            <a:ext cx="10550988" cy="1368425"/>
          </a:xfrm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FBAF45C-2A5E-45B7-A7CB-8100C58E552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4050" y="610010"/>
            <a:ext cx="2753384" cy="1383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2643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2" userDrawn="1">
          <p15:clr>
            <a:srgbClr val="FBAE40"/>
          </p15:clr>
        </p15:guide>
        <p15:guide id="2" orient="horz" pos="1570" userDrawn="1">
          <p15:clr>
            <a:srgbClr val="FBAE40"/>
          </p15:clr>
        </p15:guide>
        <p15:guide id="3" orient="horz" pos="4065" userDrawn="1">
          <p15:clr>
            <a:srgbClr val="FBAE40"/>
          </p15:clr>
        </p15:guide>
        <p15:guide id="4" orient="horz" pos="90" userDrawn="1">
          <p15:clr>
            <a:srgbClr val="FBAE40"/>
          </p15:clr>
        </p15:guide>
        <p15:guide id="5" pos="7287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00C1B60-75E2-4271-B287-B6A519749F02}"/>
              </a:ext>
            </a:extLst>
          </p:cNvPr>
          <p:cNvSpPr/>
          <p:nvPr userDrawn="1"/>
        </p:nvSpPr>
        <p:spPr>
          <a:xfrm>
            <a:off x="654051" y="2492376"/>
            <a:ext cx="10914062" cy="3960812"/>
          </a:xfrm>
          <a:prstGeom prst="rect">
            <a:avLst/>
          </a:prstGeom>
          <a:solidFill>
            <a:srgbClr val="E8E0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A5A2598-23B2-4335-B011-A6306975A3C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7434" y="2493188"/>
            <a:ext cx="8177018" cy="3960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91573" y="2696276"/>
            <a:ext cx="10585015" cy="1143000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815414" y="3882573"/>
            <a:ext cx="10550988" cy="1368425"/>
          </a:xfrm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59B0771-9439-4E75-9FDC-09F4401660C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4050" y="610010"/>
            <a:ext cx="2753384" cy="1383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22209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2" userDrawn="1">
          <p15:clr>
            <a:srgbClr val="FBAE40"/>
          </p15:clr>
        </p15:guide>
        <p15:guide id="2" orient="horz" pos="1570" userDrawn="1">
          <p15:clr>
            <a:srgbClr val="FBAE40"/>
          </p15:clr>
        </p15:guide>
        <p15:guide id="3" orient="horz" pos="4065" userDrawn="1">
          <p15:clr>
            <a:srgbClr val="FBAE40"/>
          </p15:clr>
        </p15:guide>
        <p15:guide id="4" orient="horz" pos="288" userDrawn="1">
          <p15:clr>
            <a:srgbClr val="FBAE40"/>
          </p15:clr>
        </p15:guide>
        <p15:guide id="5" pos="7287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3220441-6C35-4B02-AB40-AC98458CA051}"/>
              </a:ext>
            </a:extLst>
          </p:cNvPr>
          <p:cNvSpPr/>
          <p:nvPr userDrawn="1"/>
        </p:nvSpPr>
        <p:spPr>
          <a:xfrm>
            <a:off x="654051" y="2492376"/>
            <a:ext cx="10914062" cy="3960812"/>
          </a:xfrm>
          <a:prstGeom prst="rect">
            <a:avLst/>
          </a:prstGeom>
          <a:solidFill>
            <a:srgbClr val="E8E0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BD4999F-0728-4B6B-B23A-71B6E5E7A8F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7434" y="2492375"/>
            <a:ext cx="8177020" cy="3960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91573" y="2696276"/>
            <a:ext cx="10585015" cy="1143000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815414" y="3882573"/>
            <a:ext cx="10550988" cy="1368425"/>
          </a:xfrm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EBC2E92-C436-4DC3-8E26-E9B089A2E79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4050" y="610010"/>
            <a:ext cx="2753384" cy="1383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48755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2" userDrawn="1">
          <p15:clr>
            <a:srgbClr val="FBAE40"/>
          </p15:clr>
        </p15:guide>
        <p15:guide id="2" orient="horz" pos="1570" userDrawn="1">
          <p15:clr>
            <a:srgbClr val="FBAE40"/>
          </p15:clr>
        </p15:guide>
        <p15:guide id="3" orient="horz" pos="4065" userDrawn="1">
          <p15:clr>
            <a:srgbClr val="FBAE40"/>
          </p15:clr>
        </p15:guide>
        <p15:guide id="4" orient="horz" pos="90" userDrawn="1">
          <p15:clr>
            <a:srgbClr val="FBAE40"/>
          </p15:clr>
        </p15:guide>
        <p15:guide id="5" pos="7287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109EF69-A45F-46FC-9E03-5CB26A617B49}"/>
              </a:ext>
            </a:extLst>
          </p:cNvPr>
          <p:cNvSpPr/>
          <p:nvPr userDrawn="1"/>
        </p:nvSpPr>
        <p:spPr>
          <a:xfrm>
            <a:off x="654051" y="2492376"/>
            <a:ext cx="10914062" cy="3960812"/>
          </a:xfrm>
          <a:prstGeom prst="rect">
            <a:avLst/>
          </a:prstGeom>
          <a:solidFill>
            <a:srgbClr val="E8E0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16B365E-24CF-4632-830B-F0621FEF7FC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7434" y="2490788"/>
            <a:ext cx="8177018" cy="3960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91573" y="2696276"/>
            <a:ext cx="10585015" cy="1143000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815414" y="3882573"/>
            <a:ext cx="10550988" cy="1368425"/>
          </a:xfrm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859D1A2-DEF3-4DC4-B6ED-F4065FF5B41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4050" y="610010"/>
            <a:ext cx="2753384" cy="1383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54271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2" userDrawn="1">
          <p15:clr>
            <a:srgbClr val="FBAE40"/>
          </p15:clr>
        </p15:guide>
        <p15:guide id="2" orient="horz" pos="1570" userDrawn="1">
          <p15:clr>
            <a:srgbClr val="FBAE40"/>
          </p15:clr>
        </p15:guide>
        <p15:guide id="3" orient="horz" pos="4065" userDrawn="1">
          <p15:clr>
            <a:srgbClr val="FBAE40"/>
          </p15:clr>
        </p15:guide>
        <p15:guide id="4" orient="horz" pos="90" userDrawn="1">
          <p15:clr>
            <a:srgbClr val="FBAE40"/>
          </p15:clr>
        </p15:guide>
        <p15:guide id="5" pos="7287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FA92471-3038-48BA-9AA7-BA0672AD8053}"/>
              </a:ext>
            </a:extLst>
          </p:cNvPr>
          <p:cNvSpPr/>
          <p:nvPr userDrawn="1"/>
        </p:nvSpPr>
        <p:spPr>
          <a:xfrm>
            <a:off x="654051" y="2492376"/>
            <a:ext cx="10914062" cy="3960812"/>
          </a:xfrm>
          <a:prstGeom prst="rect">
            <a:avLst/>
          </a:prstGeom>
          <a:solidFill>
            <a:srgbClr val="E8E0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C3D16CB-D882-4055-A506-2383D590581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7434" y="2492376"/>
            <a:ext cx="8177020" cy="3960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91573" y="2696276"/>
            <a:ext cx="10585015" cy="1143000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815414" y="3882573"/>
            <a:ext cx="10550988" cy="1368425"/>
          </a:xfrm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56B813E-2344-4F51-ACE8-8BB226616BB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4050" y="610010"/>
            <a:ext cx="2753384" cy="1383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8360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2" userDrawn="1">
          <p15:clr>
            <a:srgbClr val="FBAE40"/>
          </p15:clr>
        </p15:guide>
        <p15:guide id="2" orient="horz" pos="1570" userDrawn="1">
          <p15:clr>
            <a:srgbClr val="FBAE40"/>
          </p15:clr>
        </p15:guide>
        <p15:guide id="3" orient="horz" pos="4065" userDrawn="1">
          <p15:clr>
            <a:srgbClr val="FBAE40"/>
          </p15:clr>
        </p15:guide>
        <p15:guide id="4" orient="horz" pos="90" userDrawn="1">
          <p15:clr>
            <a:srgbClr val="FBAE40"/>
          </p15:clr>
        </p15:guide>
        <p15:guide id="5" pos="7287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9E67F38-A613-4729-A965-7A038AD3D37A}"/>
              </a:ext>
            </a:extLst>
          </p:cNvPr>
          <p:cNvSpPr/>
          <p:nvPr userDrawn="1"/>
        </p:nvSpPr>
        <p:spPr>
          <a:xfrm>
            <a:off x="654051" y="2492376"/>
            <a:ext cx="10914062" cy="3960812"/>
          </a:xfrm>
          <a:prstGeom prst="rect">
            <a:avLst/>
          </a:prstGeom>
          <a:solidFill>
            <a:srgbClr val="E8E0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362FF82-3B7A-47F1-9371-0141054B30A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7434" y="2492376"/>
            <a:ext cx="8177018" cy="3960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91573" y="2696276"/>
            <a:ext cx="10585015" cy="1143000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815414" y="3882573"/>
            <a:ext cx="10550988" cy="1368425"/>
          </a:xfrm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38A7946-3B30-4419-B161-F4D91FF12F8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4050" y="610010"/>
            <a:ext cx="2753384" cy="1383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01136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2" userDrawn="1">
          <p15:clr>
            <a:srgbClr val="FBAE40"/>
          </p15:clr>
        </p15:guide>
        <p15:guide id="2" orient="horz" pos="1570" userDrawn="1">
          <p15:clr>
            <a:srgbClr val="FBAE40"/>
          </p15:clr>
        </p15:guide>
        <p15:guide id="3" orient="horz" pos="4065" userDrawn="1">
          <p15:clr>
            <a:srgbClr val="FBAE40"/>
          </p15:clr>
        </p15:guide>
        <p15:guide id="4" orient="horz" pos="90" userDrawn="1">
          <p15:clr>
            <a:srgbClr val="FBAE40"/>
          </p15:clr>
        </p15:guide>
        <p15:guide id="5" pos="7287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A96A44CF-FBA2-4E10-91F8-2F2B76B44E2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7434" y="2490790"/>
            <a:ext cx="8177020" cy="3960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91573" y="2696276"/>
            <a:ext cx="10585015" cy="1143000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815414" y="3882573"/>
            <a:ext cx="10550988" cy="1368425"/>
          </a:xfrm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2DEEB5C-6807-4A70-8E7C-7C5A592F2C2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4050" y="610010"/>
            <a:ext cx="2753384" cy="1383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2100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2" userDrawn="1">
          <p15:clr>
            <a:srgbClr val="FBAE40"/>
          </p15:clr>
        </p15:guide>
        <p15:guide id="2" orient="horz" pos="1570" userDrawn="1">
          <p15:clr>
            <a:srgbClr val="FBAE40"/>
          </p15:clr>
        </p15:guide>
        <p15:guide id="3" orient="horz" pos="4065" userDrawn="1">
          <p15:clr>
            <a:srgbClr val="FBAE40"/>
          </p15:clr>
        </p15:guide>
        <p15:guide id="4" orient="horz" pos="90" userDrawn="1">
          <p15:clr>
            <a:srgbClr val="FBAE40"/>
          </p15:clr>
        </p15:guide>
        <p15:guide id="5" pos="7287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C13DBD58-CD60-4D94-B9ED-FCEFC703924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7434" y="2493188"/>
            <a:ext cx="8177018" cy="3960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91573" y="2696276"/>
            <a:ext cx="10585015" cy="1143000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815414" y="3882573"/>
            <a:ext cx="10550988" cy="1368425"/>
          </a:xfrm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0395E6A-1B63-49B4-A902-89CAA8A0E26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4050" y="610010"/>
            <a:ext cx="2753384" cy="1383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3089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2" userDrawn="1">
          <p15:clr>
            <a:srgbClr val="FBAE40"/>
          </p15:clr>
        </p15:guide>
        <p15:guide id="2" orient="horz" pos="1570" userDrawn="1">
          <p15:clr>
            <a:srgbClr val="FBAE40"/>
          </p15:clr>
        </p15:guide>
        <p15:guide id="3" orient="horz" pos="4065" userDrawn="1">
          <p15:clr>
            <a:srgbClr val="FBAE40"/>
          </p15:clr>
        </p15:guide>
        <p15:guide id="4" orient="horz" pos="90" userDrawn="1">
          <p15:clr>
            <a:srgbClr val="FBAE40"/>
          </p15:clr>
        </p15:guide>
        <p15:guide id="5" pos="7287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A2B0104-C2DC-48B7-82FD-3D5D14476A0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7434" y="2492375"/>
            <a:ext cx="8177020" cy="3960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91573" y="2696276"/>
            <a:ext cx="10585015" cy="1143000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815414" y="3882573"/>
            <a:ext cx="10550988" cy="1368425"/>
          </a:xfrm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4284F19-80E2-4F88-8A9D-D867033EE7A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4050" y="610010"/>
            <a:ext cx="2753384" cy="1383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52840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2" userDrawn="1">
          <p15:clr>
            <a:srgbClr val="FBAE40"/>
          </p15:clr>
        </p15:guide>
        <p15:guide id="2" orient="horz" pos="1570" userDrawn="1">
          <p15:clr>
            <a:srgbClr val="FBAE40"/>
          </p15:clr>
        </p15:guide>
        <p15:guide id="3" orient="horz" pos="4065" userDrawn="1">
          <p15:clr>
            <a:srgbClr val="FBAE40"/>
          </p15:clr>
        </p15:guide>
        <p15:guide id="4" orient="horz" pos="90" userDrawn="1">
          <p15:clr>
            <a:srgbClr val="FBAE40"/>
          </p15:clr>
        </p15:guide>
        <p15:guide id="5" pos="7287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09AE93F9-02C9-4C84-B5B7-8AEE703ED02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7434" y="2492375"/>
            <a:ext cx="8177018" cy="3960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91573" y="2696276"/>
            <a:ext cx="10585015" cy="1143000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815414" y="3882573"/>
            <a:ext cx="10550988" cy="1368425"/>
          </a:xfrm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6547B6E-907C-4917-8FC4-AEB805C666C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4050" y="610010"/>
            <a:ext cx="2753384" cy="1383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18419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2" userDrawn="1">
          <p15:clr>
            <a:srgbClr val="FBAE40"/>
          </p15:clr>
        </p15:guide>
        <p15:guide id="2" orient="horz" pos="1570" userDrawn="1">
          <p15:clr>
            <a:srgbClr val="FBAE40"/>
          </p15:clr>
        </p15:guide>
        <p15:guide id="3" orient="horz" pos="4065" userDrawn="1">
          <p15:clr>
            <a:srgbClr val="FBAE40"/>
          </p15:clr>
        </p15:guide>
        <p15:guide id="4" orient="horz" pos="90" userDrawn="1">
          <p15:clr>
            <a:srgbClr val="FBAE40"/>
          </p15:clr>
        </p15:guide>
        <p15:guide id="5" pos="7287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04FD22BD-96B6-41DC-AECF-057C04F18E2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7434" y="2492375"/>
            <a:ext cx="8177020" cy="3960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91573" y="2696276"/>
            <a:ext cx="10585015" cy="1143000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815414" y="3882573"/>
            <a:ext cx="10550988" cy="1368425"/>
          </a:xfrm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07FFED5-4D23-4013-81C7-61192EE0523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4050" y="610010"/>
            <a:ext cx="2753384" cy="1383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03304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2" userDrawn="1">
          <p15:clr>
            <a:srgbClr val="FBAE40"/>
          </p15:clr>
        </p15:guide>
        <p15:guide id="2" orient="horz" pos="1570" userDrawn="1">
          <p15:clr>
            <a:srgbClr val="FBAE40"/>
          </p15:clr>
        </p15:guide>
        <p15:guide id="3" orient="horz" pos="4065" userDrawn="1">
          <p15:clr>
            <a:srgbClr val="FBAE40"/>
          </p15:clr>
        </p15:guide>
        <p15:guide id="4" orient="horz" pos="90" userDrawn="1">
          <p15:clr>
            <a:srgbClr val="FBAE40"/>
          </p15:clr>
        </p15:guide>
        <p15:guide id="5" pos="7287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2447D74A-B35D-4777-856B-E312928224C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7434" y="2493188"/>
            <a:ext cx="8177018" cy="3960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91573" y="2696276"/>
            <a:ext cx="10585015" cy="1143000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815414" y="3882573"/>
            <a:ext cx="10550988" cy="1368425"/>
          </a:xfrm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AFA676B-634E-428D-880A-0C6DE86162D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4050" y="610010"/>
            <a:ext cx="2753384" cy="1383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45718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2" userDrawn="1">
          <p15:clr>
            <a:srgbClr val="FBAE40"/>
          </p15:clr>
        </p15:guide>
        <p15:guide id="2" orient="horz" pos="1570" userDrawn="1">
          <p15:clr>
            <a:srgbClr val="FBAE40"/>
          </p15:clr>
        </p15:guide>
        <p15:guide id="3" orient="horz" pos="4065" userDrawn="1">
          <p15:clr>
            <a:srgbClr val="FBAE40"/>
          </p15:clr>
        </p15:guide>
        <p15:guide id="4" orient="horz" pos="90" userDrawn="1">
          <p15:clr>
            <a:srgbClr val="FBAE40"/>
          </p15:clr>
        </p15:guide>
        <p15:guide id="5" pos="7287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693E52A8-2BF4-4244-8C40-F5DA118FA12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7434" y="2492376"/>
            <a:ext cx="8181964" cy="3962394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91573" y="2696276"/>
            <a:ext cx="10585015" cy="1143000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815414" y="3882573"/>
            <a:ext cx="10550988" cy="1368425"/>
          </a:xfrm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CE42367-09AE-468C-ADDA-FBB44CF8336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4050" y="610010"/>
            <a:ext cx="2753384" cy="1383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0272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2" userDrawn="1">
          <p15:clr>
            <a:srgbClr val="FBAE40"/>
          </p15:clr>
        </p15:guide>
        <p15:guide id="2" orient="horz" pos="1570" userDrawn="1">
          <p15:clr>
            <a:srgbClr val="FBAE40"/>
          </p15:clr>
        </p15:guide>
        <p15:guide id="3" orient="horz" pos="4065" userDrawn="1">
          <p15:clr>
            <a:srgbClr val="FBAE40"/>
          </p15:clr>
        </p15:guide>
        <p15:guide id="4" orient="horz" pos="90" userDrawn="1">
          <p15:clr>
            <a:srgbClr val="FBAE40"/>
          </p15:clr>
        </p15:guide>
        <p15:guide id="5" pos="7287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474445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33918" y="1557338"/>
            <a:ext cx="5560483" cy="482441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07100" y="1557338"/>
            <a:ext cx="5560484" cy="482441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58693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36367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69115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594677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2729D85-F3DF-490F-B004-41D849BD941A}"/>
              </a:ext>
            </a:extLst>
          </p:cNvPr>
          <p:cNvSpPr/>
          <p:nvPr userDrawn="1"/>
        </p:nvSpPr>
        <p:spPr>
          <a:xfrm>
            <a:off x="654051" y="2492376"/>
            <a:ext cx="10914062" cy="3960812"/>
          </a:xfrm>
          <a:prstGeom prst="rect">
            <a:avLst/>
          </a:prstGeom>
          <a:solidFill>
            <a:srgbClr val="E8E0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B8DE660-9C9C-48A5-AA77-260BF8E833A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5929" y="2492374"/>
            <a:ext cx="8177020" cy="3960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91573" y="2696276"/>
            <a:ext cx="10585015" cy="1143000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815414" y="3882573"/>
            <a:ext cx="10550988" cy="1368425"/>
          </a:xfrm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FBAF45C-2A5E-45B7-A7CB-8100C58E552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4050" y="610010"/>
            <a:ext cx="2753384" cy="1383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80755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2">
          <p15:clr>
            <a:srgbClr val="FBAE40"/>
          </p15:clr>
        </p15:guide>
        <p15:guide id="2" orient="horz" pos="1570">
          <p15:clr>
            <a:srgbClr val="FBAE40"/>
          </p15:clr>
        </p15:guide>
        <p15:guide id="3" orient="horz" pos="4065">
          <p15:clr>
            <a:srgbClr val="FBAE40"/>
          </p15:clr>
        </p15:guide>
        <p15:guide id="4" orient="horz" pos="90">
          <p15:clr>
            <a:srgbClr val="FBAE40"/>
          </p15:clr>
        </p15:guide>
        <p15:guide id="5" pos="7287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00C1B60-75E2-4271-B287-B6A519749F02}"/>
              </a:ext>
            </a:extLst>
          </p:cNvPr>
          <p:cNvSpPr/>
          <p:nvPr userDrawn="1"/>
        </p:nvSpPr>
        <p:spPr>
          <a:xfrm>
            <a:off x="654051" y="2492376"/>
            <a:ext cx="10914062" cy="3960812"/>
          </a:xfrm>
          <a:prstGeom prst="rect">
            <a:avLst/>
          </a:prstGeom>
          <a:solidFill>
            <a:srgbClr val="E8E0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0677726-5EF0-4343-BEDD-3452FAB807B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7639" y="2492374"/>
            <a:ext cx="8177020" cy="3960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91573" y="2696276"/>
            <a:ext cx="10585015" cy="1143000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815414" y="3882573"/>
            <a:ext cx="10550988" cy="1368425"/>
          </a:xfrm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59B0771-9439-4E75-9FDC-09F4401660C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4050" y="610010"/>
            <a:ext cx="2753384" cy="1383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81366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2">
          <p15:clr>
            <a:srgbClr val="FBAE40"/>
          </p15:clr>
        </p15:guide>
        <p15:guide id="2" orient="horz" pos="1570">
          <p15:clr>
            <a:srgbClr val="FBAE40"/>
          </p15:clr>
        </p15:guide>
        <p15:guide id="3" orient="horz" pos="4065">
          <p15:clr>
            <a:srgbClr val="FBAE40"/>
          </p15:clr>
        </p15:guide>
        <p15:guide id="4" orient="horz" pos="288">
          <p15:clr>
            <a:srgbClr val="FBAE40"/>
          </p15:clr>
        </p15:guide>
        <p15:guide id="5" pos="7287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3220441-6C35-4B02-AB40-AC98458CA051}"/>
              </a:ext>
            </a:extLst>
          </p:cNvPr>
          <p:cNvSpPr/>
          <p:nvPr userDrawn="1"/>
        </p:nvSpPr>
        <p:spPr>
          <a:xfrm>
            <a:off x="654051" y="2492376"/>
            <a:ext cx="10914062" cy="3960812"/>
          </a:xfrm>
          <a:prstGeom prst="rect">
            <a:avLst/>
          </a:prstGeom>
          <a:solidFill>
            <a:srgbClr val="E8E0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301AF43-D479-479F-AF9B-42A4EC2418B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7434" y="2492374"/>
            <a:ext cx="8177020" cy="3960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91573" y="2696276"/>
            <a:ext cx="10585015" cy="1143000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815414" y="3882573"/>
            <a:ext cx="10550988" cy="1368425"/>
          </a:xfrm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EBC2E92-C436-4DC3-8E26-E9B089A2E79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4050" y="610010"/>
            <a:ext cx="2753384" cy="1383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38831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2">
          <p15:clr>
            <a:srgbClr val="FBAE40"/>
          </p15:clr>
        </p15:guide>
        <p15:guide id="2" orient="horz" pos="1570">
          <p15:clr>
            <a:srgbClr val="FBAE40"/>
          </p15:clr>
        </p15:guide>
        <p15:guide id="3" orient="horz" pos="4065">
          <p15:clr>
            <a:srgbClr val="FBAE40"/>
          </p15:clr>
        </p15:guide>
        <p15:guide id="4" orient="horz" pos="90">
          <p15:clr>
            <a:srgbClr val="FBAE40"/>
          </p15:clr>
        </p15:guide>
        <p15:guide id="5" pos="7287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109EF69-A45F-46FC-9E03-5CB26A617B49}"/>
              </a:ext>
            </a:extLst>
          </p:cNvPr>
          <p:cNvSpPr/>
          <p:nvPr userDrawn="1"/>
        </p:nvSpPr>
        <p:spPr>
          <a:xfrm>
            <a:off x="654051" y="2492376"/>
            <a:ext cx="10914062" cy="3960812"/>
          </a:xfrm>
          <a:prstGeom prst="rect">
            <a:avLst/>
          </a:prstGeom>
          <a:solidFill>
            <a:srgbClr val="E8E0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4EB0772-CF16-48CD-ACEA-AC36354F56D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7434" y="2492375"/>
            <a:ext cx="8177020" cy="3960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91573" y="2696276"/>
            <a:ext cx="10585015" cy="1143000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815414" y="3882573"/>
            <a:ext cx="10550988" cy="1368425"/>
          </a:xfrm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859D1A2-DEF3-4DC4-B6ED-F4065FF5B41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4050" y="610010"/>
            <a:ext cx="2753384" cy="1383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4666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2">
          <p15:clr>
            <a:srgbClr val="FBAE40"/>
          </p15:clr>
        </p15:guide>
        <p15:guide id="2" orient="horz" pos="1570">
          <p15:clr>
            <a:srgbClr val="FBAE40"/>
          </p15:clr>
        </p15:guide>
        <p15:guide id="3" orient="horz" pos="4065">
          <p15:clr>
            <a:srgbClr val="FBAE40"/>
          </p15:clr>
        </p15:guide>
        <p15:guide id="4" orient="horz" pos="90">
          <p15:clr>
            <a:srgbClr val="FBAE40"/>
          </p15:clr>
        </p15:guide>
        <p15:guide id="5" pos="7287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FA92471-3038-48BA-9AA7-BA0672AD8053}"/>
              </a:ext>
            </a:extLst>
          </p:cNvPr>
          <p:cNvSpPr/>
          <p:nvPr userDrawn="1"/>
        </p:nvSpPr>
        <p:spPr>
          <a:xfrm>
            <a:off x="654051" y="2492376"/>
            <a:ext cx="10914062" cy="3960812"/>
          </a:xfrm>
          <a:prstGeom prst="rect">
            <a:avLst/>
          </a:prstGeom>
          <a:solidFill>
            <a:srgbClr val="E8E0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3E193DB-B4A4-40F7-8AD8-CDEF640C7B6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7434" y="2493188"/>
            <a:ext cx="8177020" cy="3960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91573" y="2696276"/>
            <a:ext cx="10585015" cy="1143000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815414" y="3882573"/>
            <a:ext cx="10550988" cy="1368425"/>
          </a:xfrm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56B813E-2344-4F51-ACE8-8BB226616BB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4050" y="610010"/>
            <a:ext cx="2753384" cy="1383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64433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2">
          <p15:clr>
            <a:srgbClr val="FBAE40"/>
          </p15:clr>
        </p15:guide>
        <p15:guide id="2" orient="horz" pos="1570">
          <p15:clr>
            <a:srgbClr val="FBAE40"/>
          </p15:clr>
        </p15:guide>
        <p15:guide id="3" orient="horz" pos="4065">
          <p15:clr>
            <a:srgbClr val="FBAE40"/>
          </p15:clr>
        </p15:guide>
        <p15:guide id="4" orient="horz" pos="90">
          <p15:clr>
            <a:srgbClr val="FBAE40"/>
          </p15:clr>
        </p15:guide>
        <p15:guide id="5" pos="7287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9E67F38-A613-4729-A965-7A038AD3D37A}"/>
              </a:ext>
            </a:extLst>
          </p:cNvPr>
          <p:cNvSpPr/>
          <p:nvPr userDrawn="1"/>
        </p:nvSpPr>
        <p:spPr>
          <a:xfrm>
            <a:off x="654051" y="2492376"/>
            <a:ext cx="10914062" cy="3960812"/>
          </a:xfrm>
          <a:prstGeom prst="rect">
            <a:avLst/>
          </a:prstGeom>
          <a:solidFill>
            <a:srgbClr val="E8E0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EA6AAAD-9428-45A7-BDC1-FB1FD5FA095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7434" y="2492374"/>
            <a:ext cx="8177020" cy="3960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91573" y="2696276"/>
            <a:ext cx="10585015" cy="1143000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815414" y="3882573"/>
            <a:ext cx="10550988" cy="1368425"/>
          </a:xfrm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38A7946-3B30-4419-B161-F4D91FF12F8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4050" y="610010"/>
            <a:ext cx="2753384" cy="1383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32818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2">
          <p15:clr>
            <a:srgbClr val="FBAE40"/>
          </p15:clr>
        </p15:guide>
        <p15:guide id="2" orient="horz" pos="1570">
          <p15:clr>
            <a:srgbClr val="FBAE40"/>
          </p15:clr>
        </p15:guide>
        <p15:guide id="3" orient="horz" pos="4065">
          <p15:clr>
            <a:srgbClr val="FBAE40"/>
          </p15:clr>
        </p15:guide>
        <p15:guide id="4" orient="horz" pos="90">
          <p15:clr>
            <a:srgbClr val="FBAE40"/>
          </p15:clr>
        </p15:guide>
        <p15:guide id="5" pos="7287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C7A0039-80DD-43FE-84D9-B1A0062F08D9}"/>
              </a:ext>
            </a:extLst>
          </p:cNvPr>
          <p:cNvSpPr/>
          <p:nvPr userDrawn="1"/>
        </p:nvSpPr>
        <p:spPr>
          <a:xfrm>
            <a:off x="654051" y="2492376"/>
            <a:ext cx="10914062" cy="3960812"/>
          </a:xfrm>
          <a:prstGeom prst="rect">
            <a:avLst/>
          </a:prstGeom>
          <a:solidFill>
            <a:srgbClr val="E8E0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DF397EC-5A96-4517-A296-7B611F323EC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7434" y="2492375"/>
            <a:ext cx="8177020" cy="3960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91573" y="2696276"/>
            <a:ext cx="10585015" cy="1143000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815414" y="3882573"/>
            <a:ext cx="10550988" cy="1368425"/>
          </a:xfrm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2DEEB5C-6807-4A70-8E7C-7C5A592F2C2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4050" y="610010"/>
            <a:ext cx="2753384" cy="1383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07728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2">
          <p15:clr>
            <a:srgbClr val="FBAE40"/>
          </p15:clr>
        </p15:guide>
        <p15:guide id="2" orient="horz" pos="1570">
          <p15:clr>
            <a:srgbClr val="FBAE40"/>
          </p15:clr>
        </p15:guide>
        <p15:guide id="3" orient="horz" pos="4065">
          <p15:clr>
            <a:srgbClr val="FBAE40"/>
          </p15:clr>
        </p15:guide>
        <p15:guide id="4" orient="horz" pos="90">
          <p15:clr>
            <a:srgbClr val="FBAE40"/>
          </p15:clr>
        </p15:guide>
        <p15:guide id="5" pos="7287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7C4AB0D-EE25-4B66-B91A-E7B8516C69C5}"/>
              </a:ext>
            </a:extLst>
          </p:cNvPr>
          <p:cNvSpPr/>
          <p:nvPr userDrawn="1"/>
        </p:nvSpPr>
        <p:spPr>
          <a:xfrm>
            <a:off x="654051" y="2492376"/>
            <a:ext cx="10914062" cy="3960812"/>
          </a:xfrm>
          <a:prstGeom prst="rect">
            <a:avLst/>
          </a:prstGeom>
          <a:solidFill>
            <a:srgbClr val="E8E0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1731B3C-6D8A-42CF-BEC8-B582FAA2AC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7434" y="2492374"/>
            <a:ext cx="8177020" cy="3960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91573" y="2696276"/>
            <a:ext cx="10585015" cy="1143000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815414" y="3882573"/>
            <a:ext cx="10550988" cy="1368425"/>
          </a:xfrm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0395E6A-1B63-49B4-A902-89CAA8A0E26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4050" y="610010"/>
            <a:ext cx="2753384" cy="1383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57328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2">
          <p15:clr>
            <a:srgbClr val="FBAE40"/>
          </p15:clr>
        </p15:guide>
        <p15:guide id="2" orient="horz" pos="1570">
          <p15:clr>
            <a:srgbClr val="FBAE40"/>
          </p15:clr>
        </p15:guide>
        <p15:guide id="3" orient="horz" pos="4065">
          <p15:clr>
            <a:srgbClr val="FBAE40"/>
          </p15:clr>
        </p15:guide>
        <p15:guide id="4" orient="horz" pos="90">
          <p15:clr>
            <a:srgbClr val="FBAE40"/>
          </p15:clr>
        </p15:guide>
        <p15:guide id="5" pos="7287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655444A-565E-410F-BA67-E234265ADE82}"/>
              </a:ext>
            </a:extLst>
          </p:cNvPr>
          <p:cNvSpPr/>
          <p:nvPr userDrawn="1"/>
        </p:nvSpPr>
        <p:spPr>
          <a:xfrm>
            <a:off x="654051" y="2492376"/>
            <a:ext cx="10914062" cy="3960812"/>
          </a:xfrm>
          <a:prstGeom prst="rect">
            <a:avLst/>
          </a:prstGeom>
          <a:solidFill>
            <a:srgbClr val="E8E0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AEB9C9A-8D7E-4F0A-BC50-FFF18E5AFBB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7434" y="2492374"/>
            <a:ext cx="8177020" cy="3960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91573" y="2696276"/>
            <a:ext cx="10585015" cy="1143000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815414" y="3882573"/>
            <a:ext cx="10550988" cy="1368425"/>
          </a:xfrm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4284F19-80E2-4F88-8A9D-D867033EE7A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4050" y="610010"/>
            <a:ext cx="2753384" cy="1383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93522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2">
          <p15:clr>
            <a:srgbClr val="FBAE40"/>
          </p15:clr>
        </p15:guide>
        <p15:guide id="2" orient="horz" pos="1570">
          <p15:clr>
            <a:srgbClr val="FBAE40"/>
          </p15:clr>
        </p15:guide>
        <p15:guide id="3" orient="horz" pos="4065">
          <p15:clr>
            <a:srgbClr val="FBAE40"/>
          </p15:clr>
        </p15:guide>
        <p15:guide id="4" orient="horz" pos="90">
          <p15:clr>
            <a:srgbClr val="FBAE40"/>
          </p15:clr>
        </p15:guide>
        <p15:guide id="5" pos="7287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B46739D-D447-4C60-9086-CE7BF2EEE18D}"/>
              </a:ext>
            </a:extLst>
          </p:cNvPr>
          <p:cNvSpPr/>
          <p:nvPr userDrawn="1"/>
        </p:nvSpPr>
        <p:spPr>
          <a:xfrm>
            <a:off x="654051" y="2492376"/>
            <a:ext cx="10914062" cy="3960812"/>
          </a:xfrm>
          <a:prstGeom prst="rect">
            <a:avLst/>
          </a:prstGeom>
          <a:solidFill>
            <a:srgbClr val="E8E0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D448290-B15F-4B4A-898E-5C3DA367D39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7434" y="2492374"/>
            <a:ext cx="8177020" cy="3960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91573" y="2696276"/>
            <a:ext cx="10585015" cy="1143000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815414" y="3882573"/>
            <a:ext cx="10550988" cy="1368425"/>
          </a:xfrm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6547B6E-907C-4917-8FC4-AEB805C666C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4050" y="610010"/>
            <a:ext cx="2753384" cy="1383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38085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2">
          <p15:clr>
            <a:srgbClr val="FBAE40"/>
          </p15:clr>
        </p15:guide>
        <p15:guide id="2" orient="horz" pos="1570">
          <p15:clr>
            <a:srgbClr val="FBAE40"/>
          </p15:clr>
        </p15:guide>
        <p15:guide id="3" orient="horz" pos="4065">
          <p15:clr>
            <a:srgbClr val="FBAE40"/>
          </p15:clr>
        </p15:guide>
        <p15:guide id="4" orient="horz" pos="90">
          <p15:clr>
            <a:srgbClr val="FBAE40"/>
          </p15:clr>
        </p15:guide>
        <p15:guide id="5" pos="7287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BCAF8AA-9120-4183-A28B-5A8C0215406E}"/>
              </a:ext>
            </a:extLst>
          </p:cNvPr>
          <p:cNvSpPr/>
          <p:nvPr userDrawn="1"/>
        </p:nvSpPr>
        <p:spPr>
          <a:xfrm>
            <a:off x="654051" y="2492376"/>
            <a:ext cx="10914062" cy="3960812"/>
          </a:xfrm>
          <a:prstGeom prst="rect">
            <a:avLst/>
          </a:prstGeom>
          <a:solidFill>
            <a:srgbClr val="E8E0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CA4823B-675D-48AF-B584-C2315048178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7434" y="2492374"/>
            <a:ext cx="8177020" cy="3960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91573" y="2696276"/>
            <a:ext cx="10585015" cy="1143000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815414" y="3882573"/>
            <a:ext cx="10550988" cy="1368425"/>
          </a:xfrm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07FFED5-4D23-4013-81C7-61192EE0523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4050" y="610010"/>
            <a:ext cx="2753384" cy="1383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15562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2">
          <p15:clr>
            <a:srgbClr val="FBAE40"/>
          </p15:clr>
        </p15:guide>
        <p15:guide id="2" orient="horz" pos="1570">
          <p15:clr>
            <a:srgbClr val="FBAE40"/>
          </p15:clr>
        </p15:guide>
        <p15:guide id="3" orient="horz" pos="4065">
          <p15:clr>
            <a:srgbClr val="FBAE40"/>
          </p15:clr>
        </p15:guide>
        <p15:guide id="4" orient="horz" pos="90">
          <p15:clr>
            <a:srgbClr val="FBAE40"/>
          </p15:clr>
        </p15:guide>
        <p15:guide id="5" pos="7287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A93DED9-8916-4419-B2BB-7A1840734C5C}"/>
              </a:ext>
            </a:extLst>
          </p:cNvPr>
          <p:cNvSpPr/>
          <p:nvPr userDrawn="1"/>
        </p:nvSpPr>
        <p:spPr>
          <a:xfrm>
            <a:off x="654051" y="2492376"/>
            <a:ext cx="10914062" cy="3960812"/>
          </a:xfrm>
          <a:prstGeom prst="rect">
            <a:avLst/>
          </a:prstGeom>
          <a:solidFill>
            <a:srgbClr val="E8E0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D9DC507-D26F-4C9C-8C25-6250B1438B2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7434" y="2492374"/>
            <a:ext cx="8177020" cy="3960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91573" y="2696276"/>
            <a:ext cx="10585015" cy="1143000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815414" y="3882573"/>
            <a:ext cx="10550988" cy="1368425"/>
          </a:xfrm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AFA676B-634E-428D-880A-0C6DE86162D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4050" y="610010"/>
            <a:ext cx="2753384" cy="1383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5310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2">
          <p15:clr>
            <a:srgbClr val="FBAE40"/>
          </p15:clr>
        </p15:guide>
        <p15:guide id="2" orient="horz" pos="1570">
          <p15:clr>
            <a:srgbClr val="FBAE40"/>
          </p15:clr>
        </p15:guide>
        <p15:guide id="3" orient="horz" pos="4065">
          <p15:clr>
            <a:srgbClr val="FBAE40"/>
          </p15:clr>
        </p15:guide>
        <p15:guide id="4" orient="horz" pos="90">
          <p15:clr>
            <a:srgbClr val="FBAE40"/>
          </p15:clr>
        </p15:guide>
        <p15:guide id="5" pos="7287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4C3CE99-52EB-49B9-814C-5A4496BA0F45}"/>
              </a:ext>
            </a:extLst>
          </p:cNvPr>
          <p:cNvSpPr/>
          <p:nvPr userDrawn="1"/>
        </p:nvSpPr>
        <p:spPr>
          <a:xfrm>
            <a:off x="654051" y="2492376"/>
            <a:ext cx="10914062" cy="3960812"/>
          </a:xfrm>
          <a:prstGeom prst="rect">
            <a:avLst/>
          </a:prstGeom>
          <a:solidFill>
            <a:srgbClr val="E8E0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A0565D6-C47D-47FA-82C4-405E3CF60D8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7434" y="2492374"/>
            <a:ext cx="8177020" cy="3960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91573" y="2696276"/>
            <a:ext cx="10585015" cy="1143000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815414" y="3882573"/>
            <a:ext cx="10550988" cy="1368425"/>
          </a:xfrm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CE42367-09AE-468C-ADDA-FBB44CF8336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4050" y="610010"/>
            <a:ext cx="2753384" cy="1383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26685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2">
          <p15:clr>
            <a:srgbClr val="FBAE40"/>
          </p15:clr>
        </p15:guide>
        <p15:guide id="2" orient="horz" pos="1570">
          <p15:clr>
            <a:srgbClr val="FBAE40"/>
          </p15:clr>
        </p15:guide>
        <p15:guide id="3" orient="horz" pos="4065">
          <p15:clr>
            <a:srgbClr val="FBAE40"/>
          </p15:clr>
        </p15:guide>
        <p15:guide id="4" orient="horz" pos="90">
          <p15:clr>
            <a:srgbClr val="FBAE40"/>
          </p15:clr>
        </p15:guide>
        <p15:guide id="5" pos="7287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CC20613-67B1-40DE-88F7-DF497DE11622}"/>
              </a:ext>
            </a:extLst>
          </p:cNvPr>
          <p:cNvSpPr/>
          <p:nvPr userDrawn="1"/>
        </p:nvSpPr>
        <p:spPr>
          <a:xfrm>
            <a:off x="654051" y="2492376"/>
            <a:ext cx="10914062" cy="3960812"/>
          </a:xfrm>
          <a:prstGeom prst="rect">
            <a:avLst/>
          </a:prstGeom>
          <a:solidFill>
            <a:srgbClr val="E8E0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B9C13DD-DFF1-4CB4-AA0C-77948B1482F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7434" y="2492374"/>
            <a:ext cx="8177020" cy="3960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91573" y="2696276"/>
            <a:ext cx="10585015" cy="1143000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815414" y="3882573"/>
            <a:ext cx="10550988" cy="1368425"/>
          </a:xfrm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79AB0B1-E3C5-4F9F-8A40-C58D4302033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4050" y="610010"/>
            <a:ext cx="2753384" cy="1383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09220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2">
          <p15:clr>
            <a:srgbClr val="FBAE40"/>
          </p15:clr>
        </p15:guide>
        <p15:guide id="2" orient="horz" pos="1570">
          <p15:clr>
            <a:srgbClr val="FBAE40"/>
          </p15:clr>
        </p15:guide>
        <p15:guide id="3" orient="horz" pos="4065">
          <p15:clr>
            <a:srgbClr val="FBAE40"/>
          </p15:clr>
        </p15:guide>
        <p15:guide id="4" orient="horz" pos="90">
          <p15:clr>
            <a:srgbClr val="FBAE40"/>
          </p15:clr>
        </p15:guide>
        <p15:guide id="5" pos="7287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44DE978-2369-4FFA-9696-615C3CF66A11}"/>
              </a:ext>
            </a:extLst>
          </p:cNvPr>
          <p:cNvSpPr/>
          <p:nvPr userDrawn="1"/>
        </p:nvSpPr>
        <p:spPr>
          <a:xfrm>
            <a:off x="654051" y="2492376"/>
            <a:ext cx="10914062" cy="3960812"/>
          </a:xfrm>
          <a:prstGeom prst="rect">
            <a:avLst/>
          </a:prstGeom>
          <a:solidFill>
            <a:srgbClr val="E8E0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A526567-37D1-4011-B430-3A70DD6FD5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7434" y="2492374"/>
            <a:ext cx="8177020" cy="3960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91573" y="2696276"/>
            <a:ext cx="10585015" cy="1143000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815414" y="3882573"/>
            <a:ext cx="10550988" cy="1368425"/>
          </a:xfrm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C884DB4-D003-4F0C-ADF6-86FE12C2A0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4050" y="610010"/>
            <a:ext cx="2753384" cy="1383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33021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2">
          <p15:clr>
            <a:srgbClr val="FBAE40"/>
          </p15:clr>
        </p15:guide>
        <p15:guide id="2" orient="horz" pos="1570">
          <p15:clr>
            <a:srgbClr val="FBAE40"/>
          </p15:clr>
        </p15:guide>
        <p15:guide id="3" orient="horz" pos="4065">
          <p15:clr>
            <a:srgbClr val="FBAE40"/>
          </p15:clr>
        </p15:guide>
        <p15:guide id="4" orient="horz" pos="90">
          <p15:clr>
            <a:srgbClr val="FBAE40"/>
          </p15:clr>
        </p15:guide>
        <p15:guide id="5" pos="7287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8E742BD-9E02-4A84-86F5-5FFBA720F6FD}"/>
              </a:ext>
            </a:extLst>
          </p:cNvPr>
          <p:cNvSpPr/>
          <p:nvPr userDrawn="1"/>
        </p:nvSpPr>
        <p:spPr>
          <a:xfrm>
            <a:off x="654051" y="2492376"/>
            <a:ext cx="10914062" cy="3960812"/>
          </a:xfrm>
          <a:prstGeom prst="rect">
            <a:avLst/>
          </a:prstGeom>
          <a:solidFill>
            <a:srgbClr val="E8E0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2FFA73B-61D7-4A72-93E7-385A2CE73E2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0215" y="2492374"/>
            <a:ext cx="8177020" cy="3960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91573" y="2696276"/>
            <a:ext cx="10585015" cy="1143000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815414" y="3882573"/>
            <a:ext cx="10550988" cy="1368425"/>
          </a:xfrm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6F46BD9-3334-4F2D-939B-5EC27498B31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4050" y="610010"/>
            <a:ext cx="2753384" cy="1383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33498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2">
          <p15:clr>
            <a:srgbClr val="FBAE40"/>
          </p15:clr>
        </p15:guide>
        <p15:guide id="2" orient="horz" pos="1570">
          <p15:clr>
            <a:srgbClr val="FBAE40"/>
          </p15:clr>
        </p15:guide>
        <p15:guide id="3" orient="horz" pos="4065">
          <p15:clr>
            <a:srgbClr val="FBAE40"/>
          </p15:clr>
        </p15:guide>
        <p15:guide id="4" orient="horz" pos="90">
          <p15:clr>
            <a:srgbClr val="FBAE40"/>
          </p15:clr>
        </p15:guide>
        <p15:guide id="5" pos="7287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12B862D-02CF-48B1-A1C5-4DDA8B413238}"/>
              </a:ext>
            </a:extLst>
          </p:cNvPr>
          <p:cNvSpPr/>
          <p:nvPr userDrawn="1"/>
        </p:nvSpPr>
        <p:spPr>
          <a:xfrm>
            <a:off x="654051" y="2492376"/>
            <a:ext cx="10914062" cy="3960812"/>
          </a:xfrm>
          <a:prstGeom prst="rect">
            <a:avLst/>
          </a:prstGeom>
          <a:solidFill>
            <a:srgbClr val="E8E0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822AFD3-2DC5-4F31-A2AD-5B35CF1439C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0215" y="2492374"/>
            <a:ext cx="8177020" cy="3960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91573" y="2696276"/>
            <a:ext cx="10585015" cy="1143000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815414" y="3882573"/>
            <a:ext cx="10550988" cy="1368425"/>
          </a:xfrm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38BF4CF-6A35-47A3-B4BC-69BC6C572E3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4050" y="610010"/>
            <a:ext cx="2753384" cy="1383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00351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2">
          <p15:clr>
            <a:srgbClr val="FBAE40"/>
          </p15:clr>
        </p15:guide>
        <p15:guide id="2" orient="horz" pos="1570">
          <p15:clr>
            <a:srgbClr val="FBAE40"/>
          </p15:clr>
        </p15:guide>
        <p15:guide id="3" orient="horz" pos="4065">
          <p15:clr>
            <a:srgbClr val="FBAE40"/>
          </p15:clr>
        </p15:guide>
        <p15:guide id="4" orient="horz" pos="90">
          <p15:clr>
            <a:srgbClr val="FBAE40"/>
          </p15:clr>
        </p15:guide>
        <p15:guide id="5" pos="7287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82CBDB1-02A3-4714-904A-C467B91289C7}"/>
              </a:ext>
            </a:extLst>
          </p:cNvPr>
          <p:cNvSpPr/>
          <p:nvPr userDrawn="1"/>
        </p:nvSpPr>
        <p:spPr>
          <a:xfrm>
            <a:off x="654051" y="2492376"/>
            <a:ext cx="10914062" cy="3960812"/>
          </a:xfrm>
          <a:prstGeom prst="rect">
            <a:avLst/>
          </a:prstGeom>
          <a:solidFill>
            <a:srgbClr val="E8E0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F8C8379-B4F3-4A39-B511-4CDEBB349D9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0215" y="2492374"/>
            <a:ext cx="8177020" cy="3960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91573" y="2696276"/>
            <a:ext cx="10585015" cy="1143000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815414" y="3882573"/>
            <a:ext cx="10550988" cy="1368425"/>
          </a:xfrm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9AAA1FE-80E9-4CEC-8718-A4B588C0377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4050" y="610010"/>
            <a:ext cx="2753384" cy="1383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66056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2">
          <p15:clr>
            <a:srgbClr val="FBAE40"/>
          </p15:clr>
        </p15:guide>
        <p15:guide id="2" orient="horz" pos="1570">
          <p15:clr>
            <a:srgbClr val="FBAE40"/>
          </p15:clr>
        </p15:guide>
        <p15:guide id="3" orient="horz" pos="4065">
          <p15:clr>
            <a:srgbClr val="FBAE40"/>
          </p15:clr>
        </p15:guide>
        <p15:guide id="4" orient="horz" pos="90">
          <p15:clr>
            <a:srgbClr val="FBAE40"/>
          </p15:clr>
        </p15:guide>
        <p15:guide id="5" pos="7287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F69347F-EAAB-4CB3-8AF8-38B5AF7FFECE}"/>
              </a:ext>
            </a:extLst>
          </p:cNvPr>
          <p:cNvSpPr/>
          <p:nvPr userDrawn="1"/>
        </p:nvSpPr>
        <p:spPr>
          <a:xfrm>
            <a:off x="654051" y="2492376"/>
            <a:ext cx="10914062" cy="3960812"/>
          </a:xfrm>
          <a:prstGeom prst="rect">
            <a:avLst/>
          </a:prstGeom>
          <a:solidFill>
            <a:srgbClr val="E8E0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89978C8-01F3-416F-AD4C-2976CC7A3C1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0215" y="2492374"/>
            <a:ext cx="8177020" cy="3960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91573" y="2696276"/>
            <a:ext cx="10585015" cy="1143000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815414" y="3882573"/>
            <a:ext cx="10550988" cy="1368425"/>
          </a:xfrm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89F5E30-4B2A-45DD-8DF7-ECE6DC801D9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4050" y="610010"/>
            <a:ext cx="2753384" cy="1383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08205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2">
          <p15:clr>
            <a:srgbClr val="FBAE40"/>
          </p15:clr>
        </p15:guide>
        <p15:guide id="2" orient="horz" pos="1570">
          <p15:clr>
            <a:srgbClr val="FBAE40"/>
          </p15:clr>
        </p15:guide>
        <p15:guide id="3" orient="horz" pos="4065">
          <p15:clr>
            <a:srgbClr val="FBAE40"/>
          </p15:clr>
        </p15:guide>
        <p15:guide id="4" orient="horz" pos="90">
          <p15:clr>
            <a:srgbClr val="FBAE40"/>
          </p15:clr>
        </p15:guide>
        <p15:guide id="5" pos="7287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1020FF7-699F-44E5-8BC1-A6DF1ECE069D}"/>
              </a:ext>
            </a:extLst>
          </p:cNvPr>
          <p:cNvSpPr/>
          <p:nvPr userDrawn="1"/>
        </p:nvSpPr>
        <p:spPr>
          <a:xfrm>
            <a:off x="654051" y="2492376"/>
            <a:ext cx="10914062" cy="3960812"/>
          </a:xfrm>
          <a:prstGeom prst="rect">
            <a:avLst/>
          </a:prstGeom>
          <a:solidFill>
            <a:srgbClr val="E8E0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4AECAB9-1327-42D2-AFF7-28184695A55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0215" y="2492374"/>
            <a:ext cx="8177020" cy="3960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91573" y="2696276"/>
            <a:ext cx="10585015" cy="1143000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815414" y="3882573"/>
            <a:ext cx="10550988" cy="1368425"/>
          </a:xfrm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EFEBA39-8488-4F0E-8EF1-121ED844C78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4050" y="610010"/>
            <a:ext cx="2753384" cy="1383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51387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2">
          <p15:clr>
            <a:srgbClr val="FBAE40"/>
          </p15:clr>
        </p15:guide>
        <p15:guide id="2" orient="horz" pos="1570">
          <p15:clr>
            <a:srgbClr val="FBAE40"/>
          </p15:clr>
        </p15:guide>
        <p15:guide id="3" orient="horz" pos="4065">
          <p15:clr>
            <a:srgbClr val="FBAE40"/>
          </p15:clr>
        </p15:guide>
        <p15:guide id="4" orient="horz" pos="90">
          <p15:clr>
            <a:srgbClr val="FBAE40"/>
          </p15:clr>
        </p15:guide>
        <p15:guide id="5" pos="7287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91FCE0F-7AF5-4548-A3D5-651458A3162A}"/>
              </a:ext>
            </a:extLst>
          </p:cNvPr>
          <p:cNvSpPr/>
          <p:nvPr userDrawn="1"/>
        </p:nvSpPr>
        <p:spPr>
          <a:xfrm>
            <a:off x="654051" y="2492376"/>
            <a:ext cx="10914062" cy="3960812"/>
          </a:xfrm>
          <a:prstGeom prst="rect">
            <a:avLst/>
          </a:prstGeom>
          <a:solidFill>
            <a:srgbClr val="E8E0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3AE6D5C-B9A4-46E1-B590-5AFF9A55DA4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0215" y="2492374"/>
            <a:ext cx="8177020" cy="3960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91573" y="2696276"/>
            <a:ext cx="10585015" cy="1143000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815414" y="3882573"/>
            <a:ext cx="10550988" cy="1368425"/>
          </a:xfrm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42B58EC-B3BA-49E4-8B70-CA9E6E9BD22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4050" y="610010"/>
            <a:ext cx="2753384" cy="1383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21589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2">
          <p15:clr>
            <a:srgbClr val="FBAE40"/>
          </p15:clr>
        </p15:guide>
        <p15:guide id="2" orient="horz" pos="1570">
          <p15:clr>
            <a:srgbClr val="FBAE40"/>
          </p15:clr>
        </p15:guide>
        <p15:guide id="3" orient="horz" pos="4065">
          <p15:clr>
            <a:srgbClr val="FBAE40"/>
          </p15:clr>
        </p15:guide>
        <p15:guide id="4" orient="horz" pos="90">
          <p15:clr>
            <a:srgbClr val="FBAE40"/>
          </p15:clr>
        </p15:guide>
        <p15:guide id="5" pos="7287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F2CE981-5575-4FD5-9E50-AD8B0F120D3B}"/>
              </a:ext>
            </a:extLst>
          </p:cNvPr>
          <p:cNvSpPr/>
          <p:nvPr userDrawn="1"/>
        </p:nvSpPr>
        <p:spPr>
          <a:xfrm>
            <a:off x="654051" y="2492376"/>
            <a:ext cx="10914062" cy="3960812"/>
          </a:xfrm>
          <a:prstGeom prst="rect">
            <a:avLst/>
          </a:prstGeom>
          <a:solidFill>
            <a:srgbClr val="E8E0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A45DC88-CE15-4756-B27C-2738A67C3EB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0215" y="2492375"/>
            <a:ext cx="8177020" cy="3960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91573" y="2696276"/>
            <a:ext cx="10585015" cy="1143000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815414" y="3882573"/>
            <a:ext cx="10550988" cy="1368425"/>
          </a:xfrm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11CDC75-0E3C-412B-9241-9F88AB387D1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4050" y="610010"/>
            <a:ext cx="2753384" cy="1383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61080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2">
          <p15:clr>
            <a:srgbClr val="FBAE40"/>
          </p15:clr>
        </p15:guide>
        <p15:guide id="2" orient="horz" pos="1570">
          <p15:clr>
            <a:srgbClr val="FBAE40"/>
          </p15:clr>
        </p15:guide>
        <p15:guide id="3" orient="horz" pos="4065">
          <p15:clr>
            <a:srgbClr val="FBAE40"/>
          </p15:clr>
        </p15:guide>
        <p15:guide id="4" orient="horz" pos="90">
          <p15:clr>
            <a:srgbClr val="FBAE40"/>
          </p15:clr>
        </p15:guide>
        <p15:guide id="5" pos="7287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5322D8C-28FA-422C-90BC-F529DB40A833}"/>
              </a:ext>
            </a:extLst>
          </p:cNvPr>
          <p:cNvSpPr/>
          <p:nvPr userDrawn="1"/>
        </p:nvSpPr>
        <p:spPr>
          <a:xfrm>
            <a:off x="654051" y="2492376"/>
            <a:ext cx="10914062" cy="3960812"/>
          </a:xfrm>
          <a:prstGeom prst="rect">
            <a:avLst/>
          </a:prstGeom>
          <a:solidFill>
            <a:srgbClr val="E8E0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3FA7FBC-A656-4C68-AFBE-E14E76064E1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0215" y="2492374"/>
            <a:ext cx="8177020" cy="3960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91573" y="2696276"/>
            <a:ext cx="10585015" cy="1143000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815414" y="3882573"/>
            <a:ext cx="10550988" cy="1368425"/>
          </a:xfrm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04D8710-F2BD-4707-ABC8-B2B1C44D599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4050" y="610010"/>
            <a:ext cx="2753384" cy="1383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42326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2">
          <p15:clr>
            <a:srgbClr val="FBAE40"/>
          </p15:clr>
        </p15:guide>
        <p15:guide id="2" orient="horz" pos="1570">
          <p15:clr>
            <a:srgbClr val="FBAE40"/>
          </p15:clr>
        </p15:guide>
        <p15:guide id="3" orient="horz" pos="4065">
          <p15:clr>
            <a:srgbClr val="FBAE40"/>
          </p15:clr>
        </p15:guide>
        <p15:guide id="4" orient="horz" pos="90">
          <p15:clr>
            <a:srgbClr val="FBAE40"/>
          </p15:clr>
        </p15:guide>
        <p15:guide id="5" pos="7287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5CEBB61-626B-4432-95F3-0C41AF71DB6B}"/>
              </a:ext>
            </a:extLst>
          </p:cNvPr>
          <p:cNvSpPr/>
          <p:nvPr userDrawn="1"/>
        </p:nvSpPr>
        <p:spPr>
          <a:xfrm>
            <a:off x="654051" y="2492376"/>
            <a:ext cx="10914062" cy="3960812"/>
          </a:xfrm>
          <a:prstGeom prst="rect">
            <a:avLst/>
          </a:prstGeom>
          <a:solidFill>
            <a:srgbClr val="E8E0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916C7D7-2E15-4C05-853D-797BCC4A17D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0215" y="2492375"/>
            <a:ext cx="8177020" cy="3960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91573" y="2696276"/>
            <a:ext cx="10585015" cy="1143000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815414" y="3882573"/>
            <a:ext cx="10550988" cy="1368425"/>
          </a:xfrm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A5D26C0-6BCE-4C1C-8C42-84A33628945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4050" y="610010"/>
            <a:ext cx="2753384" cy="1383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59997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2">
          <p15:clr>
            <a:srgbClr val="FBAE40"/>
          </p15:clr>
        </p15:guide>
        <p15:guide id="2" orient="horz" pos="1570">
          <p15:clr>
            <a:srgbClr val="FBAE40"/>
          </p15:clr>
        </p15:guide>
        <p15:guide id="3" orient="horz" pos="4065">
          <p15:clr>
            <a:srgbClr val="FBAE40"/>
          </p15:clr>
        </p15:guide>
        <p15:guide id="4" orient="horz" pos="90">
          <p15:clr>
            <a:srgbClr val="FBAE40"/>
          </p15:clr>
        </p15:guide>
        <p15:guide id="5" pos="7287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2441683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33918" y="1557338"/>
            <a:ext cx="5560483" cy="482441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07100" y="1557338"/>
            <a:ext cx="5560484" cy="482441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532872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954438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990486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910122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2729D85-F3DF-490F-B004-41D849BD941A}"/>
              </a:ext>
            </a:extLst>
          </p:cNvPr>
          <p:cNvSpPr/>
          <p:nvPr userDrawn="1"/>
        </p:nvSpPr>
        <p:spPr>
          <a:xfrm>
            <a:off x="654051" y="2492376"/>
            <a:ext cx="10914062" cy="3960812"/>
          </a:xfrm>
          <a:prstGeom prst="rect">
            <a:avLst/>
          </a:prstGeom>
          <a:solidFill>
            <a:srgbClr val="E8E0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B8DE660-9C9C-48A5-AA77-260BF8E833A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5929" y="2492374"/>
            <a:ext cx="8177020" cy="3960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91573" y="2696276"/>
            <a:ext cx="10585015" cy="1143000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815414" y="3882573"/>
            <a:ext cx="10550988" cy="1368425"/>
          </a:xfrm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FBAF45C-2A5E-45B7-A7CB-8100C58E552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4050" y="610010"/>
            <a:ext cx="2753384" cy="1383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09830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2">
          <p15:clr>
            <a:srgbClr val="FBAE40"/>
          </p15:clr>
        </p15:guide>
        <p15:guide id="2" orient="horz" pos="1570">
          <p15:clr>
            <a:srgbClr val="FBAE40"/>
          </p15:clr>
        </p15:guide>
        <p15:guide id="3" orient="horz" pos="4065">
          <p15:clr>
            <a:srgbClr val="FBAE40"/>
          </p15:clr>
        </p15:guide>
        <p15:guide id="4" orient="horz" pos="90">
          <p15:clr>
            <a:srgbClr val="FBAE40"/>
          </p15:clr>
        </p15:guide>
        <p15:guide id="5" pos="7287">
          <p15:clr>
            <a:srgbClr val="FBAE40"/>
          </p15:clr>
        </p15:guide>
      </p15:sldGuideLst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00C1B60-75E2-4271-B287-B6A519749F02}"/>
              </a:ext>
            </a:extLst>
          </p:cNvPr>
          <p:cNvSpPr/>
          <p:nvPr userDrawn="1"/>
        </p:nvSpPr>
        <p:spPr>
          <a:xfrm>
            <a:off x="654051" y="2492376"/>
            <a:ext cx="10914062" cy="3960812"/>
          </a:xfrm>
          <a:prstGeom prst="rect">
            <a:avLst/>
          </a:prstGeom>
          <a:solidFill>
            <a:srgbClr val="E8E0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0677726-5EF0-4343-BEDD-3452FAB807B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7639" y="2492374"/>
            <a:ext cx="8177020" cy="3960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91573" y="2696276"/>
            <a:ext cx="10585015" cy="1143000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815414" y="3882573"/>
            <a:ext cx="10550988" cy="1368425"/>
          </a:xfrm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59B0771-9439-4E75-9FDC-09F4401660C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4050" y="610010"/>
            <a:ext cx="2753384" cy="1383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63484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2">
          <p15:clr>
            <a:srgbClr val="FBAE40"/>
          </p15:clr>
        </p15:guide>
        <p15:guide id="2" orient="horz" pos="1570">
          <p15:clr>
            <a:srgbClr val="FBAE40"/>
          </p15:clr>
        </p15:guide>
        <p15:guide id="3" orient="horz" pos="4065">
          <p15:clr>
            <a:srgbClr val="FBAE40"/>
          </p15:clr>
        </p15:guide>
        <p15:guide id="4" orient="horz" pos="288">
          <p15:clr>
            <a:srgbClr val="FBAE40"/>
          </p15:clr>
        </p15:guide>
        <p15:guide id="5" pos="7287">
          <p15:clr>
            <a:srgbClr val="FBAE40"/>
          </p15:clr>
        </p15:guide>
      </p15:sldGuideLst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3220441-6C35-4B02-AB40-AC98458CA051}"/>
              </a:ext>
            </a:extLst>
          </p:cNvPr>
          <p:cNvSpPr/>
          <p:nvPr userDrawn="1"/>
        </p:nvSpPr>
        <p:spPr>
          <a:xfrm>
            <a:off x="654051" y="2492376"/>
            <a:ext cx="10914062" cy="3960812"/>
          </a:xfrm>
          <a:prstGeom prst="rect">
            <a:avLst/>
          </a:prstGeom>
          <a:solidFill>
            <a:srgbClr val="E8E0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301AF43-D479-479F-AF9B-42A4EC2418B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7434" y="2492374"/>
            <a:ext cx="8177020" cy="3960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91573" y="2696276"/>
            <a:ext cx="10585015" cy="1143000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815414" y="3882573"/>
            <a:ext cx="10550988" cy="1368425"/>
          </a:xfrm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EBC2E92-C436-4DC3-8E26-E9B089A2E79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4050" y="610010"/>
            <a:ext cx="2753384" cy="1383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08813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2">
          <p15:clr>
            <a:srgbClr val="FBAE40"/>
          </p15:clr>
        </p15:guide>
        <p15:guide id="2" orient="horz" pos="1570">
          <p15:clr>
            <a:srgbClr val="FBAE40"/>
          </p15:clr>
        </p15:guide>
        <p15:guide id="3" orient="horz" pos="4065">
          <p15:clr>
            <a:srgbClr val="FBAE40"/>
          </p15:clr>
        </p15:guide>
        <p15:guide id="4" orient="horz" pos="90">
          <p15:clr>
            <a:srgbClr val="FBAE40"/>
          </p15:clr>
        </p15:guide>
        <p15:guide id="5" pos="7287">
          <p15:clr>
            <a:srgbClr val="FBAE40"/>
          </p15:clr>
        </p15:guide>
      </p15:sldGuideLst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109EF69-A45F-46FC-9E03-5CB26A617B49}"/>
              </a:ext>
            </a:extLst>
          </p:cNvPr>
          <p:cNvSpPr/>
          <p:nvPr userDrawn="1"/>
        </p:nvSpPr>
        <p:spPr>
          <a:xfrm>
            <a:off x="654051" y="2492376"/>
            <a:ext cx="10914062" cy="3960812"/>
          </a:xfrm>
          <a:prstGeom prst="rect">
            <a:avLst/>
          </a:prstGeom>
          <a:solidFill>
            <a:srgbClr val="E8E0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4EB0772-CF16-48CD-ACEA-AC36354F56D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7434" y="2492375"/>
            <a:ext cx="8177020" cy="3960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91573" y="2696276"/>
            <a:ext cx="10585015" cy="1143000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815414" y="3882573"/>
            <a:ext cx="10550988" cy="1368425"/>
          </a:xfrm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859D1A2-DEF3-4DC4-B6ED-F4065FF5B41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4050" y="610010"/>
            <a:ext cx="2753384" cy="1383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99310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2">
          <p15:clr>
            <a:srgbClr val="FBAE40"/>
          </p15:clr>
        </p15:guide>
        <p15:guide id="2" orient="horz" pos="1570">
          <p15:clr>
            <a:srgbClr val="FBAE40"/>
          </p15:clr>
        </p15:guide>
        <p15:guide id="3" orient="horz" pos="4065">
          <p15:clr>
            <a:srgbClr val="FBAE40"/>
          </p15:clr>
        </p15:guide>
        <p15:guide id="4" orient="horz" pos="90">
          <p15:clr>
            <a:srgbClr val="FBAE40"/>
          </p15:clr>
        </p15:guide>
        <p15:guide id="5" pos="7287">
          <p15:clr>
            <a:srgbClr val="FBAE40"/>
          </p15:clr>
        </p15:guide>
      </p15:sldGuideLst>
    </p:ext>
  </p:extLs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FA92471-3038-48BA-9AA7-BA0672AD8053}"/>
              </a:ext>
            </a:extLst>
          </p:cNvPr>
          <p:cNvSpPr/>
          <p:nvPr userDrawn="1"/>
        </p:nvSpPr>
        <p:spPr>
          <a:xfrm>
            <a:off x="654051" y="2492376"/>
            <a:ext cx="10914062" cy="3960812"/>
          </a:xfrm>
          <a:prstGeom prst="rect">
            <a:avLst/>
          </a:prstGeom>
          <a:solidFill>
            <a:srgbClr val="E8E0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3E193DB-B4A4-40F7-8AD8-CDEF640C7B6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7434" y="2493188"/>
            <a:ext cx="8177020" cy="3960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91573" y="2696276"/>
            <a:ext cx="10585015" cy="1143000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815414" y="3882573"/>
            <a:ext cx="10550988" cy="1368425"/>
          </a:xfrm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56B813E-2344-4F51-ACE8-8BB226616BB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4050" y="610010"/>
            <a:ext cx="2753384" cy="1383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0000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2">
          <p15:clr>
            <a:srgbClr val="FBAE40"/>
          </p15:clr>
        </p15:guide>
        <p15:guide id="2" orient="horz" pos="1570">
          <p15:clr>
            <a:srgbClr val="FBAE40"/>
          </p15:clr>
        </p15:guide>
        <p15:guide id="3" orient="horz" pos="4065">
          <p15:clr>
            <a:srgbClr val="FBAE40"/>
          </p15:clr>
        </p15:guide>
        <p15:guide id="4" orient="horz" pos="90">
          <p15:clr>
            <a:srgbClr val="FBAE40"/>
          </p15:clr>
        </p15:guide>
        <p15:guide id="5" pos="7287">
          <p15:clr>
            <a:srgbClr val="FBAE40"/>
          </p15:clr>
        </p15:guide>
      </p15:sldGuideLst>
    </p:ext>
  </p:extLs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9E67F38-A613-4729-A965-7A038AD3D37A}"/>
              </a:ext>
            </a:extLst>
          </p:cNvPr>
          <p:cNvSpPr/>
          <p:nvPr userDrawn="1"/>
        </p:nvSpPr>
        <p:spPr>
          <a:xfrm>
            <a:off x="654051" y="2492376"/>
            <a:ext cx="10914062" cy="3960812"/>
          </a:xfrm>
          <a:prstGeom prst="rect">
            <a:avLst/>
          </a:prstGeom>
          <a:solidFill>
            <a:srgbClr val="E8E0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EA6AAAD-9428-45A7-BDC1-FB1FD5FA095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7434" y="2492374"/>
            <a:ext cx="8177020" cy="3960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91573" y="2696276"/>
            <a:ext cx="10585015" cy="1143000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815414" y="3882573"/>
            <a:ext cx="10550988" cy="1368425"/>
          </a:xfrm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38A7946-3B30-4419-B161-F4D91FF12F8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4050" y="610010"/>
            <a:ext cx="2753384" cy="1383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85800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2">
          <p15:clr>
            <a:srgbClr val="FBAE40"/>
          </p15:clr>
        </p15:guide>
        <p15:guide id="2" orient="horz" pos="1570">
          <p15:clr>
            <a:srgbClr val="FBAE40"/>
          </p15:clr>
        </p15:guide>
        <p15:guide id="3" orient="horz" pos="4065">
          <p15:clr>
            <a:srgbClr val="FBAE40"/>
          </p15:clr>
        </p15:guide>
        <p15:guide id="4" orient="horz" pos="90">
          <p15:clr>
            <a:srgbClr val="FBAE40"/>
          </p15:clr>
        </p15:guide>
        <p15:guide id="5" pos="7287">
          <p15:clr>
            <a:srgbClr val="FBAE40"/>
          </p15:clr>
        </p15:guide>
      </p15:sldGuideLst>
    </p:ext>
  </p:extLs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C7A0039-80DD-43FE-84D9-B1A0062F08D9}"/>
              </a:ext>
            </a:extLst>
          </p:cNvPr>
          <p:cNvSpPr/>
          <p:nvPr userDrawn="1"/>
        </p:nvSpPr>
        <p:spPr>
          <a:xfrm>
            <a:off x="654051" y="2492376"/>
            <a:ext cx="10914062" cy="3960812"/>
          </a:xfrm>
          <a:prstGeom prst="rect">
            <a:avLst/>
          </a:prstGeom>
          <a:solidFill>
            <a:srgbClr val="E8E0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DF397EC-5A96-4517-A296-7B611F323EC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7434" y="2492375"/>
            <a:ext cx="8177020" cy="3960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91573" y="2696276"/>
            <a:ext cx="10585015" cy="1143000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815414" y="3882573"/>
            <a:ext cx="10550988" cy="1368425"/>
          </a:xfrm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2DEEB5C-6807-4A70-8E7C-7C5A592F2C2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4050" y="610010"/>
            <a:ext cx="2753384" cy="1383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46815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2">
          <p15:clr>
            <a:srgbClr val="FBAE40"/>
          </p15:clr>
        </p15:guide>
        <p15:guide id="2" orient="horz" pos="1570">
          <p15:clr>
            <a:srgbClr val="FBAE40"/>
          </p15:clr>
        </p15:guide>
        <p15:guide id="3" orient="horz" pos="4065">
          <p15:clr>
            <a:srgbClr val="FBAE40"/>
          </p15:clr>
        </p15:guide>
        <p15:guide id="4" orient="horz" pos="90">
          <p15:clr>
            <a:srgbClr val="FBAE40"/>
          </p15:clr>
        </p15:guide>
        <p15:guide id="5" pos="7287">
          <p15:clr>
            <a:srgbClr val="FBAE40"/>
          </p15:clr>
        </p15:guide>
      </p15:sldGuideLst>
    </p:ext>
  </p:extLs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7C4AB0D-EE25-4B66-B91A-E7B8516C69C5}"/>
              </a:ext>
            </a:extLst>
          </p:cNvPr>
          <p:cNvSpPr/>
          <p:nvPr userDrawn="1"/>
        </p:nvSpPr>
        <p:spPr>
          <a:xfrm>
            <a:off x="654051" y="2492376"/>
            <a:ext cx="10914062" cy="3960812"/>
          </a:xfrm>
          <a:prstGeom prst="rect">
            <a:avLst/>
          </a:prstGeom>
          <a:solidFill>
            <a:srgbClr val="E8E0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1731B3C-6D8A-42CF-BEC8-B582FAA2AC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7434" y="2492374"/>
            <a:ext cx="8177020" cy="3960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91573" y="2696276"/>
            <a:ext cx="10585015" cy="1143000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815414" y="3882573"/>
            <a:ext cx="10550988" cy="1368425"/>
          </a:xfrm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0395E6A-1B63-49B4-A902-89CAA8A0E26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4050" y="610010"/>
            <a:ext cx="2753384" cy="1383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43044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2">
          <p15:clr>
            <a:srgbClr val="FBAE40"/>
          </p15:clr>
        </p15:guide>
        <p15:guide id="2" orient="horz" pos="1570">
          <p15:clr>
            <a:srgbClr val="FBAE40"/>
          </p15:clr>
        </p15:guide>
        <p15:guide id="3" orient="horz" pos="4065">
          <p15:clr>
            <a:srgbClr val="FBAE40"/>
          </p15:clr>
        </p15:guide>
        <p15:guide id="4" orient="horz" pos="90">
          <p15:clr>
            <a:srgbClr val="FBAE40"/>
          </p15:clr>
        </p15:guide>
        <p15:guide id="5" pos="7287">
          <p15:clr>
            <a:srgbClr val="FBAE40"/>
          </p15:clr>
        </p15:guide>
      </p15:sldGuideLst>
    </p:ext>
  </p:extLs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655444A-565E-410F-BA67-E234265ADE82}"/>
              </a:ext>
            </a:extLst>
          </p:cNvPr>
          <p:cNvSpPr/>
          <p:nvPr userDrawn="1"/>
        </p:nvSpPr>
        <p:spPr>
          <a:xfrm>
            <a:off x="654051" y="2492376"/>
            <a:ext cx="10914062" cy="3960812"/>
          </a:xfrm>
          <a:prstGeom prst="rect">
            <a:avLst/>
          </a:prstGeom>
          <a:solidFill>
            <a:srgbClr val="E8E0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AEB9C9A-8D7E-4F0A-BC50-FFF18E5AFBB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7434" y="2492374"/>
            <a:ext cx="8177020" cy="3960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91573" y="2696276"/>
            <a:ext cx="10585015" cy="1143000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815414" y="3882573"/>
            <a:ext cx="10550988" cy="1368425"/>
          </a:xfrm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4284F19-80E2-4F88-8A9D-D867033EE7A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4050" y="610010"/>
            <a:ext cx="2753384" cy="1383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24394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2">
          <p15:clr>
            <a:srgbClr val="FBAE40"/>
          </p15:clr>
        </p15:guide>
        <p15:guide id="2" orient="horz" pos="1570">
          <p15:clr>
            <a:srgbClr val="FBAE40"/>
          </p15:clr>
        </p15:guide>
        <p15:guide id="3" orient="horz" pos="4065">
          <p15:clr>
            <a:srgbClr val="FBAE40"/>
          </p15:clr>
        </p15:guide>
        <p15:guide id="4" orient="horz" pos="90">
          <p15:clr>
            <a:srgbClr val="FBAE40"/>
          </p15:clr>
        </p15:guide>
        <p15:guide id="5" pos="7287">
          <p15:clr>
            <a:srgbClr val="FBAE40"/>
          </p15:clr>
        </p15:guide>
      </p15:sldGuideLst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B46739D-D447-4C60-9086-CE7BF2EEE18D}"/>
              </a:ext>
            </a:extLst>
          </p:cNvPr>
          <p:cNvSpPr/>
          <p:nvPr userDrawn="1"/>
        </p:nvSpPr>
        <p:spPr>
          <a:xfrm>
            <a:off x="654051" y="2492376"/>
            <a:ext cx="10914062" cy="3960812"/>
          </a:xfrm>
          <a:prstGeom prst="rect">
            <a:avLst/>
          </a:prstGeom>
          <a:solidFill>
            <a:srgbClr val="E8E0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D448290-B15F-4B4A-898E-5C3DA367D39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7434" y="2492374"/>
            <a:ext cx="8177020" cy="3960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91573" y="2696276"/>
            <a:ext cx="10585015" cy="1143000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815414" y="3882573"/>
            <a:ext cx="10550988" cy="1368425"/>
          </a:xfrm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6547B6E-907C-4917-8FC4-AEB805C666C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4050" y="610010"/>
            <a:ext cx="2753384" cy="1383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51531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2">
          <p15:clr>
            <a:srgbClr val="FBAE40"/>
          </p15:clr>
        </p15:guide>
        <p15:guide id="2" orient="horz" pos="1570">
          <p15:clr>
            <a:srgbClr val="FBAE40"/>
          </p15:clr>
        </p15:guide>
        <p15:guide id="3" orient="horz" pos="4065">
          <p15:clr>
            <a:srgbClr val="FBAE40"/>
          </p15:clr>
        </p15:guide>
        <p15:guide id="4" orient="horz" pos="90">
          <p15:clr>
            <a:srgbClr val="FBAE40"/>
          </p15:clr>
        </p15:guide>
        <p15:guide id="5" pos="7287">
          <p15:clr>
            <a:srgbClr val="FBAE40"/>
          </p15:clr>
        </p15:guide>
      </p15:sldGuideLst>
    </p:ext>
  </p:extLs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BCAF8AA-9120-4183-A28B-5A8C0215406E}"/>
              </a:ext>
            </a:extLst>
          </p:cNvPr>
          <p:cNvSpPr/>
          <p:nvPr userDrawn="1"/>
        </p:nvSpPr>
        <p:spPr>
          <a:xfrm>
            <a:off x="654051" y="2492376"/>
            <a:ext cx="10914062" cy="3960812"/>
          </a:xfrm>
          <a:prstGeom prst="rect">
            <a:avLst/>
          </a:prstGeom>
          <a:solidFill>
            <a:srgbClr val="E8E0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CA4823B-675D-48AF-B584-C2315048178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7434" y="2492374"/>
            <a:ext cx="8177020" cy="3960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91573" y="2696276"/>
            <a:ext cx="10585015" cy="1143000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815414" y="3882573"/>
            <a:ext cx="10550988" cy="1368425"/>
          </a:xfrm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07FFED5-4D23-4013-81C7-61192EE0523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4050" y="610010"/>
            <a:ext cx="2753384" cy="1383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20877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2">
          <p15:clr>
            <a:srgbClr val="FBAE40"/>
          </p15:clr>
        </p15:guide>
        <p15:guide id="2" orient="horz" pos="1570">
          <p15:clr>
            <a:srgbClr val="FBAE40"/>
          </p15:clr>
        </p15:guide>
        <p15:guide id="3" orient="horz" pos="4065">
          <p15:clr>
            <a:srgbClr val="FBAE40"/>
          </p15:clr>
        </p15:guide>
        <p15:guide id="4" orient="horz" pos="90">
          <p15:clr>
            <a:srgbClr val="FBAE40"/>
          </p15:clr>
        </p15:guide>
        <p15:guide id="5" pos="7287">
          <p15:clr>
            <a:srgbClr val="FBAE40"/>
          </p15:clr>
        </p15:guide>
      </p15:sldGuideLst>
    </p:ext>
  </p:extLs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A93DED9-8916-4419-B2BB-7A1840734C5C}"/>
              </a:ext>
            </a:extLst>
          </p:cNvPr>
          <p:cNvSpPr/>
          <p:nvPr userDrawn="1"/>
        </p:nvSpPr>
        <p:spPr>
          <a:xfrm>
            <a:off x="654051" y="2492376"/>
            <a:ext cx="10914062" cy="3960812"/>
          </a:xfrm>
          <a:prstGeom prst="rect">
            <a:avLst/>
          </a:prstGeom>
          <a:solidFill>
            <a:srgbClr val="E8E0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D9DC507-D26F-4C9C-8C25-6250B1438B2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7434" y="2492374"/>
            <a:ext cx="8177020" cy="3960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91573" y="2696276"/>
            <a:ext cx="10585015" cy="1143000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815414" y="3882573"/>
            <a:ext cx="10550988" cy="1368425"/>
          </a:xfrm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AFA676B-634E-428D-880A-0C6DE86162D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4050" y="610010"/>
            <a:ext cx="2753384" cy="1383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07579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2">
          <p15:clr>
            <a:srgbClr val="FBAE40"/>
          </p15:clr>
        </p15:guide>
        <p15:guide id="2" orient="horz" pos="1570">
          <p15:clr>
            <a:srgbClr val="FBAE40"/>
          </p15:clr>
        </p15:guide>
        <p15:guide id="3" orient="horz" pos="4065">
          <p15:clr>
            <a:srgbClr val="FBAE40"/>
          </p15:clr>
        </p15:guide>
        <p15:guide id="4" orient="horz" pos="90">
          <p15:clr>
            <a:srgbClr val="FBAE40"/>
          </p15:clr>
        </p15:guide>
        <p15:guide id="5" pos="7287">
          <p15:clr>
            <a:srgbClr val="FBAE40"/>
          </p15:clr>
        </p15:guide>
      </p15:sldGuideLst>
    </p:ext>
  </p:extLs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4C3CE99-52EB-49B9-814C-5A4496BA0F45}"/>
              </a:ext>
            </a:extLst>
          </p:cNvPr>
          <p:cNvSpPr/>
          <p:nvPr userDrawn="1"/>
        </p:nvSpPr>
        <p:spPr>
          <a:xfrm>
            <a:off x="654051" y="2492376"/>
            <a:ext cx="10914062" cy="3960812"/>
          </a:xfrm>
          <a:prstGeom prst="rect">
            <a:avLst/>
          </a:prstGeom>
          <a:solidFill>
            <a:srgbClr val="E8E0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A0565D6-C47D-47FA-82C4-405E3CF60D8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7434" y="2492374"/>
            <a:ext cx="8177020" cy="3960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91573" y="2696276"/>
            <a:ext cx="10585015" cy="1143000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815414" y="3882573"/>
            <a:ext cx="10550988" cy="1368425"/>
          </a:xfrm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CE42367-09AE-468C-ADDA-FBB44CF8336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4050" y="610010"/>
            <a:ext cx="2753384" cy="1383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2245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2">
          <p15:clr>
            <a:srgbClr val="FBAE40"/>
          </p15:clr>
        </p15:guide>
        <p15:guide id="2" orient="horz" pos="1570">
          <p15:clr>
            <a:srgbClr val="FBAE40"/>
          </p15:clr>
        </p15:guide>
        <p15:guide id="3" orient="horz" pos="4065">
          <p15:clr>
            <a:srgbClr val="FBAE40"/>
          </p15:clr>
        </p15:guide>
        <p15:guide id="4" orient="horz" pos="90">
          <p15:clr>
            <a:srgbClr val="FBAE40"/>
          </p15:clr>
        </p15:guide>
        <p15:guide id="5" pos="7287">
          <p15:clr>
            <a:srgbClr val="FBAE40"/>
          </p15:clr>
        </p15:guide>
      </p15:sldGuideLst>
    </p:ext>
  </p:extLs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CC20613-67B1-40DE-88F7-DF497DE11622}"/>
              </a:ext>
            </a:extLst>
          </p:cNvPr>
          <p:cNvSpPr/>
          <p:nvPr userDrawn="1"/>
        </p:nvSpPr>
        <p:spPr>
          <a:xfrm>
            <a:off x="654051" y="2492376"/>
            <a:ext cx="10914062" cy="3960812"/>
          </a:xfrm>
          <a:prstGeom prst="rect">
            <a:avLst/>
          </a:prstGeom>
          <a:solidFill>
            <a:srgbClr val="E8E0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B9C13DD-DFF1-4CB4-AA0C-77948B1482F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7434" y="2492374"/>
            <a:ext cx="8177020" cy="3960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91573" y="2696276"/>
            <a:ext cx="10585015" cy="1143000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815414" y="3882573"/>
            <a:ext cx="10550988" cy="1368425"/>
          </a:xfrm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79AB0B1-E3C5-4F9F-8A40-C58D4302033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4050" y="610010"/>
            <a:ext cx="2753384" cy="1383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11106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2">
          <p15:clr>
            <a:srgbClr val="FBAE40"/>
          </p15:clr>
        </p15:guide>
        <p15:guide id="2" orient="horz" pos="1570">
          <p15:clr>
            <a:srgbClr val="FBAE40"/>
          </p15:clr>
        </p15:guide>
        <p15:guide id="3" orient="horz" pos="4065">
          <p15:clr>
            <a:srgbClr val="FBAE40"/>
          </p15:clr>
        </p15:guide>
        <p15:guide id="4" orient="horz" pos="90">
          <p15:clr>
            <a:srgbClr val="FBAE40"/>
          </p15:clr>
        </p15:guide>
        <p15:guide id="5" pos="7287">
          <p15:clr>
            <a:srgbClr val="FBAE40"/>
          </p15:clr>
        </p15:guide>
      </p15:sldGuideLst>
    </p:ext>
  </p:extLs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44DE978-2369-4FFA-9696-615C3CF66A11}"/>
              </a:ext>
            </a:extLst>
          </p:cNvPr>
          <p:cNvSpPr/>
          <p:nvPr userDrawn="1"/>
        </p:nvSpPr>
        <p:spPr>
          <a:xfrm>
            <a:off x="654051" y="2492376"/>
            <a:ext cx="10914062" cy="3960812"/>
          </a:xfrm>
          <a:prstGeom prst="rect">
            <a:avLst/>
          </a:prstGeom>
          <a:solidFill>
            <a:srgbClr val="E8E0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A526567-37D1-4011-B430-3A70DD6FD5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7434" y="2492374"/>
            <a:ext cx="8177020" cy="3960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91573" y="2696276"/>
            <a:ext cx="10585015" cy="1143000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815414" y="3882573"/>
            <a:ext cx="10550988" cy="1368425"/>
          </a:xfrm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C884DB4-D003-4F0C-ADF6-86FE12C2A0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4050" y="610010"/>
            <a:ext cx="2753384" cy="1383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35750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2">
          <p15:clr>
            <a:srgbClr val="FBAE40"/>
          </p15:clr>
        </p15:guide>
        <p15:guide id="2" orient="horz" pos="1570">
          <p15:clr>
            <a:srgbClr val="FBAE40"/>
          </p15:clr>
        </p15:guide>
        <p15:guide id="3" orient="horz" pos="4065">
          <p15:clr>
            <a:srgbClr val="FBAE40"/>
          </p15:clr>
        </p15:guide>
        <p15:guide id="4" orient="horz" pos="90">
          <p15:clr>
            <a:srgbClr val="FBAE40"/>
          </p15:clr>
        </p15:guide>
        <p15:guide id="5" pos="7287">
          <p15:clr>
            <a:srgbClr val="FBAE40"/>
          </p15:clr>
        </p15:guide>
      </p15:sldGuideLst>
    </p:ext>
  </p:extLs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8E742BD-9E02-4A84-86F5-5FFBA720F6FD}"/>
              </a:ext>
            </a:extLst>
          </p:cNvPr>
          <p:cNvSpPr/>
          <p:nvPr userDrawn="1"/>
        </p:nvSpPr>
        <p:spPr>
          <a:xfrm>
            <a:off x="654051" y="2492376"/>
            <a:ext cx="10914062" cy="3960812"/>
          </a:xfrm>
          <a:prstGeom prst="rect">
            <a:avLst/>
          </a:prstGeom>
          <a:solidFill>
            <a:srgbClr val="E8E0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2FFA73B-61D7-4A72-93E7-385A2CE73E2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0215" y="2492374"/>
            <a:ext cx="8177020" cy="3960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91573" y="2696276"/>
            <a:ext cx="10585015" cy="1143000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815414" y="3882573"/>
            <a:ext cx="10550988" cy="1368425"/>
          </a:xfrm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6F46BD9-3334-4F2D-939B-5EC27498B31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4050" y="610010"/>
            <a:ext cx="2753384" cy="1383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201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2">
          <p15:clr>
            <a:srgbClr val="FBAE40"/>
          </p15:clr>
        </p15:guide>
        <p15:guide id="2" orient="horz" pos="1570">
          <p15:clr>
            <a:srgbClr val="FBAE40"/>
          </p15:clr>
        </p15:guide>
        <p15:guide id="3" orient="horz" pos="4065">
          <p15:clr>
            <a:srgbClr val="FBAE40"/>
          </p15:clr>
        </p15:guide>
        <p15:guide id="4" orient="horz" pos="90">
          <p15:clr>
            <a:srgbClr val="FBAE40"/>
          </p15:clr>
        </p15:guide>
        <p15:guide id="5" pos="7287">
          <p15:clr>
            <a:srgbClr val="FBAE40"/>
          </p15:clr>
        </p15:guide>
      </p15:sldGuideLst>
    </p:ext>
  </p:extLs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12B862D-02CF-48B1-A1C5-4DDA8B413238}"/>
              </a:ext>
            </a:extLst>
          </p:cNvPr>
          <p:cNvSpPr/>
          <p:nvPr userDrawn="1"/>
        </p:nvSpPr>
        <p:spPr>
          <a:xfrm>
            <a:off x="654051" y="2492376"/>
            <a:ext cx="10914062" cy="3960812"/>
          </a:xfrm>
          <a:prstGeom prst="rect">
            <a:avLst/>
          </a:prstGeom>
          <a:solidFill>
            <a:srgbClr val="E8E0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822AFD3-2DC5-4F31-A2AD-5B35CF1439C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0215" y="2492374"/>
            <a:ext cx="8177020" cy="3960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91573" y="2696276"/>
            <a:ext cx="10585015" cy="1143000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815414" y="3882573"/>
            <a:ext cx="10550988" cy="1368425"/>
          </a:xfrm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38BF4CF-6A35-47A3-B4BC-69BC6C572E3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4050" y="610010"/>
            <a:ext cx="2753384" cy="1383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02635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2">
          <p15:clr>
            <a:srgbClr val="FBAE40"/>
          </p15:clr>
        </p15:guide>
        <p15:guide id="2" orient="horz" pos="1570">
          <p15:clr>
            <a:srgbClr val="FBAE40"/>
          </p15:clr>
        </p15:guide>
        <p15:guide id="3" orient="horz" pos="4065">
          <p15:clr>
            <a:srgbClr val="FBAE40"/>
          </p15:clr>
        </p15:guide>
        <p15:guide id="4" orient="horz" pos="90">
          <p15:clr>
            <a:srgbClr val="FBAE40"/>
          </p15:clr>
        </p15:guide>
        <p15:guide id="5" pos="7287">
          <p15:clr>
            <a:srgbClr val="FBAE40"/>
          </p15:clr>
        </p15:guide>
      </p15:sldGuideLst>
    </p:ext>
  </p:extLs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82CBDB1-02A3-4714-904A-C467B91289C7}"/>
              </a:ext>
            </a:extLst>
          </p:cNvPr>
          <p:cNvSpPr/>
          <p:nvPr userDrawn="1"/>
        </p:nvSpPr>
        <p:spPr>
          <a:xfrm>
            <a:off x="654051" y="2492376"/>
            <a:ext cx="10914062" cy="3960812"/>
          </a:xfrm>
          <a:prstGeom prst="rect">
            <a:avLst/>
          </a:prstGeom>
          <a:solidFill>
            <a:srgbClr val="E8E0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F8C8379-B4F3-4A39-B511-4CDEBB349D9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0215" y="2492374"/>
            <a:ext cx="8177020" cy="3960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91573" y="2696276"/>
            <a:ext cx="10585015" cy="1143000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815414" y="3882573"/>
            <a:ext cx="10550988" cy="1368425"/>
          </a:xfrm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9AAA1FE-80E9-4CEC-8718-A4B588C0377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4050" y="610010"/>
            <a:ext cx="2753384" cy="1383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9197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2">
          <p15:clr>
            <a:srgbClr val="FBAE40"/>
          </p15:clr>
        </p15:guide>
        <p15:guide id="2" orient="horz" pos="1570">
          <p15:clr>
            <a:srgbClr val="FBAE40"/>
          </p15:clr>
        </p15:guide>
        <p15:guide id="3" orient="horz" pos="4065">
          <p15:clr>
            <a:srgbClr val="FBAE40"/>
          </p15:clr>
        </p15:guide>
        <p15:guide id="4" orient="horz" pos="90">
          <p15:clr>
            <a:srgbClr val="FBAE40"/>
          </p15:clr>
        </p15:guide>
        <p15:guide id="5" pos="7287">
          <p15:clr>
            <a:srgbClr val="FBAE40"/>
          </p15:clr>
        </p15:guide>
      </p15:sldGuideLst>
    </p:ext>
  </p:extLs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F69347F-EAAB-4CB3-8AF8-38B5AF7FFECE}"/>
              </a:ext>
            </a:extLst>
          </p:cNvPr>
          <p:cNvSpPr/>
          <p:nvPr userDrawn="1"/>
        </p:nvSpPr>
        <p:spPr>
          <a:xfrm>
            <a:off x="654051" y="2492376"/>
            <a:ext cx="10914062" cy="3960812"/>
          </a:xfrm>
          <a:prstGeom prst="rect">
            <a:avLst/>
          </a:prstGeom>
          <a:solidFill>
            <a:srgbClr val="E8E0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89978C8-01F3-416F-AD4C-2976CC7A3C1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0215" y="2492374"/>
            <a:ext cx="8177020" cy="3960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91573" y="2696276"/>
            <a:ext cx="10585015" cy="1143000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815414" y="3882573"/>
            <a:ext cx="10550988" cy="1368425"/>
          </a:xfrm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89F5E30-4B2A-45DD-8DF7-ECE6DC801D9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4050" y="610010"/>
            <a:ext cx="2753384" cy="1383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29507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2">
          <p15:clr>
            <a:srgbClr val="FBAE40"/>
          </p15:clr>
        </p15:guide>
        <p15:guide id="2" orient="horz" pos="1570">
          <p15:clr>
            <a:srgbClr val="FBAE40"/>
          </p15:clr>
        </p15:guide>
        <p15:guide id="3" orient="horz" pos="4065">
          <p15:clr>
            <a:srgbClr val="FBAE40"/>
          </p15:clr>
        </p15:guide>
        <p15:guide id="4" orient="horz" pos="90">
          <p15:clr>
            <a:srgbClr val="FBAE40"/>
          </p15:clr>
        </p15:guide>
        <p15:guide id="5" pos="7287">
          <p15:clr>
            <a:srgbClr val="FBAE40"/>
          </p15:clr>
        </p15:guide>
      </p15:sldGuideLst>
    </p:ext>
  </p:extLs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1020FF7-699F-44E5-8BC1-A6DF1ECE069D}"/>
              </a:ext>
            </a:extLst>
          </p:cNvPr>
          <p:cNvSpPr/>
          <p:nvPr userDrawn="1"/>
        </p:nvSpPr>
        <p:spPr>
          <a:xfrm>
            <a:off x="654051" y="2492376"/>
            <a:ext cx="10914062" cy="3960812"/>
          </a:xfrm>
          <a:prstGeom prst="rect">
            <a:avLst/>
          </a:prstGeom>
          <a:solidFill>
            <a:srgbClr val="E8E0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4AECAB9-1327-42D2-AFF7-28184695A55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0215" y="2492374"/>
            <a:ext cx="8177020" cy="3960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91573" y="2696276"/>
            <a:ext cx="10585015" cy="1143000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815414" y="3882573"/>
            <a:ext cx="10550988" cy="1368425"/>
          </a:xfrm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EFEBA39-8488-4F0E-8EF1-121ED844C78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4050" y="610010"/>
            <a:ext cx="2753384" cy="1383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58485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2">
          <p15:clr>
            <a:srgbClr val="FBAE40"/>
          </p15:clr>
        </p15:guide>
        <p15:guide id="2" orient="horz" pos="1570">
          <p15:clr>
            <a:srgbClr val="FBAE40"/>
          </p15:clr>
        </p15:guide>
        <p15:guide id="3" orient="horz" pos="4065">
          <p15:clr>
            <a:srgbClr val="FBAE40"/>
          </p15:clr>
        </p15:guide>
        <p15:guide id="4" orient="horz" pos="90">
          <p15:clr>
            <a:srgbClr val="FBAE40"/>
          </p15:clr>
        </p15:guide>
        <p15:guide id="5" pos="7287">
          <p15:clr>
            <a:srgbClr val="FBAE40"/>
          </p15:clr>
        </p15:guide>
      </p15:sldGuideLst>
    </p:ext>
  </p:extLs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91FCE0F-7AF5-4548-A3D5-651458A3162A}"/>
              </a:ext>
            </a:extLst>
          </p:cNvPr>
          <p:cNvSpPr/>
          <p:nvPr userDrawn="1"/>
        </p:nvSpPr>
        <p:spPr>
          <a:xfrm>
            <a:off x="654051" y="2492376"/>
            <a:ext cx="10914062" cy="3960812"/>
          </a:xfrm>
          <a:prstGeom prst="rect">
            <a:avLst/>
          </a:prstGeom>
          <a:solidFill>
            <a:srgbClr val="E8E0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3AE6D5C-B9A4-46E1-B590-5AFF9A55DA4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0215" y="2492374"/>
            <a:ext cx="8177020" cy="3960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91573" y="2696276"/>
            <a:ext cx="10585015" cy="1143000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815414" y="3882573"/>
            <a:ext cx="10550988" cy="1368425"/>
          </a:xfrm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42B58EC-B3BA-49E4-8B70-CA9E6E9BD22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4050" y="610010"/>
            <a:ext cx="2753384" cy="1383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86554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2">
          <p15:clr>
            <a:srgbClr val="FBAE40"/>
          </p15:clr>
        </p15:guide>
        <p15:guide id="2" orient="horz" pos="1570">
          <p15:clr>
            <a:srgbClr val="FBAE40"/>
          </p15:clr>
        </p15:guide>
        <p15:guide id="3" orient="horz" pos="4065">
          <p15:clr>
            <a:srgbClr val="FBAE40"/>
          </p15:clr>
        </p15:guide>
        <p15:guide id="4" orient="horz" pos="90">
          <p15:clr>
            <a:srgbClr val="FBAE40"/>
          </p15:clr>
        </p15:guide>
        <p15:guide id="5" pos="7287">
          <p15:clr>
            <a:srgbClr val="FBAE40"/>
          </p15:clr>
        </p15:guide>
      </p15:sldGuideLst>
    </p:ext>
  </p:extLs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F2CE981-5575-4FD5-9E50-AD8B0F120D3B}"/>
              </a:ext>
            </a:extLst>
          </p:cNvPr>
          <p:cNvSpPr/>
          <p:nvPr userDrawn="1"/>
        </p:nvSpPr>
        <p:spPr>
          <a:xfrm>
            <a:off x="654051" y="2492376"/>
            <a:ext cx="10914062" cy="3960812"/>
          </a:xfrm>
          <a:prstGeom prst="rect">
            <a:avLst/>
          </a:prstGeom>
          <a:solidFill>
            <a:srgbClr val="E8E0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A45DC88-CE15-4756-B27C-2738A67C3EB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0215" y="2492375"/>
            <a:ext cx="8177020" cy="3960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91573" y="2696276"/>
            <a:ext cx="10585015" cy="1143000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815414" y="3882573"/>
            <a:ext cx="10550988" cy="1368425"/>
          </a:xfrm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11CDC75-0E3C-412B-9241-9F88AB387D1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4050" y="610010"/>
            <a:ext cx="2753384" cy="1383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55304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2">
          <p15:clr>
            <a:srgbClr val="FBAE40"/>
          </p15:clr>
        </p15:guide>
        <p15:guide id="2" orient="horz" pos="1570">
          <p15:clr>
            <a:srgbClr val="FBAE40"/>
          </p15:clr>
        </p15:guide>
        <p15:guide id="3" orient="horz" pos="4065">
          <p15:clr>
            <a:srgbClr val="FBAE40"/>
          </p15:clr>
        </p15:guide>
        <p15:guide id="4" orient="horz" pos="90">
          <p15:clr>
            <a:srgbClr val="FBAE40"/>
          </p15:clr>
        </p15:guide>
        <p15:guide id="5" pos="7287">
          <p15:clr>
            <a:srgbClr val="FBAE40"/>
          </p15:clr>
        </p15:guide>
      </p15:sldGuideLst>
    </p:ext>
  </p:extLs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5322D8C-28FA-422C-90BC-F529DB40A833}"/>
              </a:ext>
            </a:extLst>
          </p:cNvPr>
          <p:cNvSpPr/>
          <p:nvPr userDrawn="1"/>
        </p:nvSpPr>
        <p:spPr>
          <a:xfrm>
            <a:off x="654051" y="2492376"/>
            <a:ext cx="10914062" cy="3960812"/>
          </a:xfrm>
          <a:prstGeom prst="rect">
            <a:avLst/>
          </a:prstGeom>
          <a:solidFill>
            <a:srgbClr val="E8E0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3FA7FBC-A656-4C68-AFBE-E14E76064E1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0215" y="2492374"/>
            <a:ext cx="8177020" cy="3960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91573" y="2696276"/>
            <a:ext cx="10585015" cy="1143000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815414" y="3882573"/>
            <a:ext cx="10550988" cy="1368425"/>
          </a:xfrm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04D8710-F2BD-4707-ABC8-B2B1C44D599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4050" y="610010"/>
            <a:ext cx="2753384" cy="1383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03363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2">
          <p15:clr>
            <a:srgbClr val="FBAE40"/>
          </p15:clr>
        </p15:guide>
        <p15:guide id="2" orient="horz" pos="1570">
          <p15:clr>
            <a:srgbClr val="FBAE40"/>
          </p15:clr>
        </p15:guide>
        <p15:guide id="3" orient="horz" pos="4065">
          <p15:clr>
            <a:srgbClr val="FBAE40"/>
          </p15:clr>
        </p15:guide>
        <p15:guide id="4" orient="horz" pos="90">
          <p15:clr>
            <a:srgbClr val="FBAE40"/>
          </p15:clr>
        </p15:guide>
        <p15:guide id="5" pos="7287">
          <p15:clr>
            <a:srgbClr val="FBAE40"/>
          </p15:clr>
        </p15:guide>
      </p15:sldGuideLst>
    </p:ext>
  </p:extLs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5CEBB61-626B-4432-95F3-0C41AF71DB6B}"/>
              </a:ext>
            </a:extLst>
          </p:cNvPr>
          <p:cNvSpPr/>
          <p:nvPr userDrawn="1"/>
        </p:nvSpPr>
        <p:spPr>
          <a:xfrm>
            <a:off x="654051" y="2492376"/>
            <a:ext cx="10914062" cy="3960812"/>
          </a:xfrm>
          <a:prstGeom prst="rect">
            <a:avLst/>
          </a:prstGeom>
          <a:solidFill>
            <a:srgbClr val="E8E0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916C7D7-2E15-4C05-853D-797BCC4A17D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0215" y="2492375"/>
            <a:ext cx="8177020" cy="3960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91573" y="2696276"/>
            <a:ext cx="10585015" cy="1143000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815414" y="3882573"/>
            <a:ext cx="10550988" cy="1368425"/>
          </a:xfrm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A5D26C0-6BCE-4C1C-8C42-84A33628945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4050" y="610010"/>
            <a:ext cx="2753384" cy="1383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41111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2">
          <p15:clr>
            <a:srgbClr val="FBAE40"/>
          </p15:clr>
        </p15:guide>
        <p15:guide id="2" orient="horz" pos="1570">
          <p15:clr>
            <a:srgbClr val="FBAE40"/>
          </p15:clr>
        </p15:guide>
        <p15:guide id="3" orient="horz" pos="4065">
          <p15:clr>
            <a:srgbClr val="FBAE40"/>
          </p15:clr>
        </p15:guide>
        <p15:guide id="4" orient="horz" pos="90">
          <p15:clr>
            <a:srgbClr val="FBAE40"/>
          </p15:clr>
        </p15:guide>
        <p15:guide id="5" pos="7287">
          <p15:clr>
            <a:srgbClr val="FBAE40"/>
          </p15:clr>
        </p15:guide>
      </p15:sldGuideLst>
    </p:ext>
  </p:extLs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00763198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33918" y="1557338"/>
            <a:ext cx="5560483" cy="482441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07100" y="1557338"/>
            <a:ext cx="5560484" cy="482441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5856895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942078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26998531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88381878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2729D85-F3DF-490F-B004-41D849BD941A}"/>
              </a:ext>
            </a:extLst>
          </p:cNvPr>
          <p:cNvSpPr/>
          <p:nvPr userDrawn="1"/>
        </p:nvSpPr>
        <p:spPr>
          <a:xfrm>
            <a:off x="654051" y="2492376"/>
            <a:ext cx="10914062" cy="3960812"/>
          </a:xfrm>
          <a:prstGeom prst="rect">
            <a:avLst/>
          </a:prstGeom>
          <a:solidFill>
            <a:srgbClr val="E8E0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B8DE660-9C9C-48A5-AA77-260BF8E833A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95929" y="2492374"/>
            <a:ext cx="8177019" cy="3959999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91573" y="2696276"/>
            <a:ext cx="10585015" cy="1143000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815414" y="3882573"/>
            <a:ext cx="10550988" cy="1368425"/>
          </a:xfrm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FBAF45C-2A5E-45B7-A7CB-8100C58E552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4050" y="610010"/>
            <a:ext cx="2753384" cy="1383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88940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2">
          <p15:clr>
            <a:srgbClr val="FBAE40"/>
          </p15:clr>
        </p15:guide>
        <p15:guide id="2" orient="horz" pos="1570">
          <p15:clr>
            <a:srgbClr val="FBAE40"/>
          </p15:clr>
        </p15:guide>
        <p15:guide id="3" orient="horz" pos="4065">
          <p15:clr>
            <a:srgbClr val="FBAE40"/>
          </p15:clr>
        </p15:guide>
        <p15:guide id="4" orient="horz" pos="90">
          <p15:clr>
            <a:srgbClr val="FBAE40"/>
          </p15:clr>
        </p15:guide>
        <p15:guide id="5" pos="7287">
          <p15:clr>
            <a:srgbClr val="FBAE40"/>
          </p15:clr>
        </p15:guide>
      </p15:sldGuideLst>
    </p:ext>
  </p:extLs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00C1B60-75E2-4271-B287-B6A519749F02}"/>
              </a:ext>
            </a:extLst>
          </p:cNvPr>
          <p:cNvSpPr/>
          <p:nvPr userDrawn="1"/>
        </p:nvSpPr>
        <p:spPr>
          <a:xfrm>
            <a:off x="654051" y="2492376"/>
            <a:ext cx="10914062" cy="3960812"/>
          </a:xfrm>
          <a:prstGeom prst="rect">
            <a:avLst/>
          </a:prstGeom>
          <a:solidFill>
            <a:srgbClr val="E8E0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0677726-5EF0-4343-BEDD-3452FAB807B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97639" y="2492374"/>
            <a:ext cx="8177019" cy="3959999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91573" y="2696276"/>
            <a:ext cx="10585015" cy="1143000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815414" y="3882573"/>
            <a:ext cx="10550988" cy="1368425"/>
          </a:xfrm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59B0771-9439-4E75-9FDC-09F4401660C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4050" y="610010"/>
            <a:ext cx="2753384" cy="1383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1442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2">
          <p15:clr>
            <a:srgbClr val="FBAE40"/>
          </p15:clr>
        </p15:guide>
        <p15:guide id="2" orient="horz" pos="1570">
          <p15:clr>
            <a:srgbClr val="FBAE40"/>
          </p15:clr>
        </p15:guide>
        <p15:guide id="3" orient="horz" pos="4065">
          <p15:clr>
            <a:srgbClr val="FBAE40"/>
          </p15:clr>
        </p15:guide>
        <p15:guide id="4" orient="horz" pos="288">
          <p15:clr>
            <a:srgbClr val="FBAE40"/>
          </p15:clr>
        </p15:guide>
        <p15:guide id="5" pos="7287">
          <p15:clr>
            <a:srgbClr val="FBAE40"/>
          </p15:clr>
        </p15:guide>
      </p15:sldGuideLst>
    </p:ext>
  </p:extLs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3220441-6C35-4B02-AB40-AC98458CA051}"/>
              </a:ext>
            </a:extLst>
          </p:cNvPr>
          <p:cNvSpPr/>
          <p:nvPr userDrawn="1"/>
        </p:nvSpPr>
        <p:spPr>
          <a:xfrm>
            <a:off x="654051" y="2492376"/>
            <a:ext cx="10914062" cy="3960812"/>
          </a:xfrm>
          <a:prstGeom prst="rect">
            <a:avLst/>
          </a:prstGeom>
          <a:solidFill>
            <a:srgbClr val="E8E0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301AF43-D479-479F-AF9B-42A4EC2418B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07434" y="2492374"/>
            <a:ext cx="8177019" cy="3959999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91573" y="2696276"/>
            <a:ext cx="10585015" cy="1143000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815414" y="3882573"/>
            <a:ext cx="10550988" cy="1368425"/>
          </a:xfrm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EBC2E92-C436-4DC3-8E26-E9B089A2E79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4050" y="610010"/>
            <a:ext cx="2753384" cy="1383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63733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2">
          <p15:clr>
            <a:srgbClr val="FBAE40"/>
          </p15:clr>
        </p15:guide>
        <p15:guide id="2" orient="horz" pos="1570">
          <p15:clr>
            <a:srgbClr val="FBAE40"/>
          </p15:clr>
        </p15:guide>
        <p15:guide id="3" orient="horz" pos="4065">
          <p15:clr>
            <a:srgbClr val="FBAE40"/>
          </p15:clr>
        </p15:guide>
        <p15:guide id="4" orient="horz" pos="90">
          <p15:clr>
            <a:srgbClr val="FBAE40"/>
          </p15:clr>
        </p15:guide>
        <p15:guide id="5" pos="7287">
          <p15:clr>
            <a:srgbClr val="FBAE40"/>
          </p15:clr>
        </p15:guide>
      </p15:sldGuideLst>
    </p:ext>
  </p:extLs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109EF69-A45F-46FC-9E03-5CB26A617B49}"/>
              </a:ext>
            </a:extLst>
          </p:cNvPr>
          <p:cNvSpPr/>
          <p:nvPr userDrawn="1"/>
        </p:nvSpPr>
        <p:spPr>
          <a:xfrm>
            <a:off x="654051" y="2492376"/>
            <a:ext cx="10914062" cy="3960812"/>
          </a:xfrm>
          <a:prstGeom prst="rect">
            <a:avLst/>
          </a:prstGeom>
          <a:solidFill>
            <a:srgbClr val="E8E0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4EB0772-CF16-48CD-ACEA-AC36354F56D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07434" y="2492375"/>
            <a:ext cx="8177019" cy="3959999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91573" y="2696276"/>
            <a:ext cx="10585015" cy="1143000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815414" y="3882573"/>
            <a:ext cx="10550988" cy="1368425"/>
          </a:xfrm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859D1A2-DEF3-4DC4-B6ED-F4065FF5B41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4050" y="610010"/>
            <a:ext cx="2753384" cy="1383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72435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2">
          <p15:clr>
            <a:srgbClr val="FBAE40"/>
          </p15:clr>
        </p15:guide>
        <p15:guide id="2" orient="horz" pos="1570">
          <p15:clr>
            <a:srgbClr val="FBAE40"/>
          </p15:clr>
        </p15:guide>
        <p15:guide id="3" orient="horz" pos="4065">
          <p15:clr>
            <a:srgbClr val="FBAE40"/>
          </p15:clr>
        </p15:guide>
        <p15:guide id="4" orient="horz" pos="90">
          <p15:clr>
            <a:srgbClr val="FBAE40"/>
          </p15:clr>
        </p15:guide>
        <p15:guide id="5" pos="7287">
          <p15:clr>
            <a:srgbClr val="FBAE40"/>
          </p15:clr>
        </p15:guide>
      </p15:sldGuideLst>
    </p:ext>
  </p:extLs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FA92471-3038-48BA-9AA7-BA0672AD8053}"/>
              </a:ext>
            </a:extLst>
          </p:cNvPr>
          <p:cNvSpPr/>
          <p:nvPr userDrawn="1"/>
        </p:nvSpPr>
        <p:spPr>
          <a:xfrm>
            <a:off x="654051" y="2492376"/>
            <a:ext cx="10914062" cy="3960812"/>
          </a:xfrm>
          <a:prstGeom prst="rect">
            <a:avLst/>
          </a:prstGeom>
          <a:solidFill>
            <a:srgbClr val="E8E0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3E193DB-B4A4-40F7-8AD8-CDEF640C7B6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07434" y="2493188"/>
            <a:ext cx="8177019" cy="3959999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91573" y="2696276"/>
            <a:ext cx="10585015" cy="1143000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815414" y="3882573"/>
            <a:ext cx="10550988" cy="1368425"/>
          </a:xfrm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56B813E-2344-4F51-ACE8-8BB226616BB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4050" y="610010"/>
            <a:ext cx="2753384" cy="1383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84952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2">
          <p15:clr>
            <a:srgbClr val="FBAE40"/>
          </p15:clr>
        </p15:guide>
        <p15:guide id="2" orient="horz" pos="1570">
          <p15:clr>
            <a:srgbClr val="FBAE40"/>
          </p15:clr>
        </p15:guide>
        <p15:guide id="3" orient="horz" pos="4065">
          <p15:clr>
            <a:srgbClr val="FBAE40"/>
          </p15:clr>
        </p15:guide>
        <p15:guide id="4" orient="horz" pos="90">
          <p15:clr>
            <a:srgbClr val="FBAE40"/>
          </p15:clr>
        </p15:guide>
        <p15:guide id="5" pos="7287">
          <p15:clr>
            <a:srgbClr val="FBAE40"/>
          </p15:clr>
        </p15:guide>
      </p15:sldGuideLst>
    </p:ext>
  </p:extLs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9E67F38-A613-4729-A965-7A038AD3D37A}"/>
              </a:ext>
            </a:extLst>
          </p:cNvPr>
          <p:cNvSpPr/>
          <p:nvPr userDrawn="1"/>
        </p:nvSpPr>
        <p:spPr>
          <a:xfrm>
            <a:off x="654051" y="2492376"/>
            <a:ext cx="10914062" cy="3960812"/>
          </a:xfrm>
          <a:prstGeom prst="rect">
            <a:avLst/>
          </a:prstGeom>
          <a:solidFill>
            <a:srgbClr val="E8E0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EA6AAAD-9428-45A7-BDC1-FB1FD5FA095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07434" y="2492374"/>
            <a:ext cx="8177019" cy="3959999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91573" y="2696276"/>
            <a:ext cx="10585015" cy="1143000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815414" y="3882573"/>
            <a:ext cx="10550988" cy="1368425"/>
          </a:xfrm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38A7946-3B30-4419-B161-F4D91FF12F8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4050" y="610010"/>
            <a:ext cx="2753384" cy="1383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57227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2">
          <p15:clr>
            <a:srgbClr val="FBAE40"/>
          </p15:clr>
        </p15:guide>
        <p15:guide id="2" orient="horz" pos="1570">
          <p15:clr>
            <a:srgbClr val="FBAE40"/>
          </p15:clr>
        </p15:guide>
        <p15:guide id="3" orient="horz" pos="4065">
          <p15:clr>
            <a:srgbClr val="FBAE40"/>
          </p15:clr>
        </p15:guide>
        <p15:guide id="4" orient="horz" pos="90">
          <p15:clr>
            <a:srgbClr val="FBAE40"/>
          </p15:clr>
        </p15:guide>
        <p15:guide id="5" pos="7287">
          <p15:clr>
            <a:srgbClr val="FBAE40"/>
          </p15:clr>
        </p15:guide>
      </p15:sldGuideLst>
    </p:ext>
  </p:extLs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C7A0039-80DD-43FE-84D9-B1A0062F08D9}"/>
              </a:ext>
            </a:extLst>
          </p:cNvPr>
          <p:cNvSpPr/>
          <p:nvPr userDrawn="1"/>
        </p:nvSpPr>
        <p:spPr>
          <a:xfrm>
            <a:off x="654051" y="2492376"/>
            <a:ext cx="10914062" cy="3960812"/>
          </a:xfrm>
          <a:prstGeom prst="rect">
            <a:avLst/>
          </a:prstGeom>
          <a:solidFill>
            <a:srgbClr val="E8E0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DF397EC-5A96-4517-A296-7B611F323EC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07434" y="2492375"/>
            <a:ext cx="8177019" cy="3959999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91573" y="2696276"/>
            <a:ext cx="10585015" cy="1143000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815414" y="3882573"/>
            <a:ext cx="10550988" cy="1368425"/>
          </a:xfrm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2DEEB5C-6807-4A70-8E7C-7C5A592F2C2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4050" y="610010"/>
            <a:ext cx="2753384" cy="1383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58429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2">
          <p15:clr>
            <a:srgbClr val="FBAE40"/>
          </p15:clr>
        </p15:guide>
        <p15:guide id="2" orient="horz" pos="1570">
          <p15:clr>
            <a:srgbClr val="FBAE40"/>
          </p15:clr>
        </p15:guide>
        <p15:guide id="3" orient="horz" pos="4065">
          <p15:clr>
            <a:srgbClr val="FBAE40"/>
          </p15:clr>
        </p15:guide>
        <p15:guide id="4" orient="horz" pos="90">
          <p15:clr>
            <a:srgbClr val="FBAE40"/>
          </p15:clr>
        </p15:guide>
        <p15:guide id="5" pos="7287">
          <p15:clr>
            <a:srgbClr val="FBAE40"/>
          </p15:clr>
        </p15:guide>
      </p15:sldGuideLst>
    </p:ext>
  </p:extLs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7C4AB0D-EE25-4B66-B91A-E7B8516C69C5}"/>
              </a:ext>
            </a:extLst>
          </p:cNvPr>
          <p:cNvSpPr/>
          <p:nvPr userDrawn="1"/>
        </p:nvSpPr>
        <p:spPr>
          <a:xfrm>
            <a:off x="654051" y="2492376"/>
            <a:ext cx="10914062" cy="3960812"/>
          </a:xfrm>
          <a:prstGeom prst="rect">
            <a:avLst/>
          </a:prstGeom>
          <a:solidFill>
            <a:srgbClr val="E8E0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1731B3C-6D8A-42CF-BEC8-B582FAA2AC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07434" y="2492374"/>
            <a:ext cx="8177019" cy="3959999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91573" y="2696276"/>
            <a:ext cx="10585015" cy="1143000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815414" y="3882573"/>
            <a:ext cx="10550988" cy="1368425"/>
          </a:xfrm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0395E6A-1B63-49B4-A902-89CAA8A0E26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4050" y="610010"/>
            <a:ext cx="2753384" cy="1383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55168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2">
          <p15:clr>
            <a:srgbClr val="FBAE40"/>
          </p15:clr>
        </p15:guide>
        <p15:guide id="2" orient="horz" pos="1570">
          <p15:clr>
            <a:srgbClr val="FBAE40"/>
          </p15:clr>
        </p15:guide>
        <p15:guide id="3" orient="horz" pos="4065">
          <p15:clr>
            <a:srgbClr val="FBAE40"/>
          </p15:clr>
        </p15:guide>
        <p15:guide id="4" orient="horz" pos="90">
          <p15:clr>
            <a:srgbClr val="FBAE40"/>
          </p15:clr>
        </p15:guide>
        <p15:guide id="5" pos="7287">
          <p15:clr>
            <a:srgbClr val="FBAE40"/>
          </p15:clr>
        </p15:guide>
      </p15:sldGuideLst>
    </p:ext>
  </p:extLs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655444A-565E-410F-BA67-E234265ADE82}"/>
              </a:ext>
            </a:extLst>
          </p:cNvPr>
          <p:cNvSpPr/>
          <p:nvPr userDrawn="1"/>
        </p:nvSpPr>
        <p:spPr>
          <a:xfrm>
            <a:off x="654051" y="2492376"/>
            <a:ext cx="10914062" cy="3960812"/>
          </a:xfrm>
          <a:prstGeom prst="rect">
            <a:avLst/>
          </a:prstGeom>
          <a:solidFill>
            <a:srgbClr val="E8E0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AEB9C9A-8D7E-4F0A-BC50-FFF18E5AFBB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07434" y="2492374"/>
            <a:ext cx="8177019" cy="3959999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91573" y="2696276"/>
            <a:ext cx="10585015" cy="1143000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815414" y="3882573"/>
            <a:ext cx="10550988" cy="1368425"/>
          </a:xfrm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4284F19-80E2-4F88-8A9D-D867033EE7A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4050" y="610010"/>
            <a:ext cx="2753384" cy="1383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91289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2">
          <p15:clr>
            <a:srgbClr val="FBAE40"/>
          </p15:clr>
        </p15:guide>
        <p15:guide id="2" orient="horz" pos="1570">
          <p15:clr>
            <a:srgbClr val="FBAE40"/>
          </p15:clr>
        </p15:guide>
        <p15:guide id="3" orient="horz" pos="4065">
          <p15:clr>
            <a:srgbClr val="FBAE40"/>
          </p15:clr>
        </p15:guide>
        <p15:guide id="4" orient="horz" pos="90">
          <p15:clr>
            <a:srgbClr val="FBAE40"/>
          </p15:clr>
        </p15:guide>
        <p15:guide id="5" pos="7287">
          <p15:clr>
            <a:srgbClr val="FBAE40"/>
          </p15:clr>
        </p15:guide>
      </p15:sldGuideLst>
    </p:ext>
  </p:extLs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B46739D-D447-4C60-9086-CE7BF2EEE18D}"/>
              </a:ext>
            </a:extLst>
          </p:cNvPr>
          <p:cNvSpPr/>
          <p:nvPr userDrawn="1"/>
        </p:nvSpPr>
        <p:spPr>
          <a:xfrm>
            <a:off x="654051" y="2492376"/>
            <a:ext cx="10914062" cy="3960812"/>
          </a:xfrm>
          <a:prstGeom prst="rect">
            <a:avLst/>
          </a:prstGeom>
          <a:solidFill>
            <a:srgbClr val="E8E0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D448290-B15F-4B4A-898E-5C3DA367D39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07434" y="2492374"/>
            <a:ext cx="8177019" cy="3959999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91573" y="2696276"/>
            <a:ext cx="10585015" cy="1143000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815414" y="3882573"/>
            <a:ext cx="10550988" cy="1368425"/>
          </a:xfrm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6547B6E-907C-4917-8FC4-AEB805C666C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4050" y="610010"/>
            <a:ext cx="2753384" cy="1383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29166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2">
          <p15:clr>
            <a:srgbClr val="FBAE40"/>
          </p15:clr>
        </p15:guide>
        <p15:guide id="2" orient="horz" pos="1570">
          <p15:clr>
            <a:srgbClr val="FBAE40"/>
          </p15:clr>
        </p15:guide>
        <p15:guide id="3" orient="horz" pos="4065">
          <p15:clr>
            <a:srgbClr val="FBAE40"/>
          </p15:clr>
        </p15:guide>
        <p15:guide id="4" orient="horz" pos="90">
          <p15:clr>
            <a:srgbClr val="FBAE40"/>
          </p15:clr>
        </p15:guide>
        <p15:guide id="5" pos="7287">
          <p15:clr>
            <a:srgbClr val="FBAE40"/>
          </p15:clr>
        </p15:guide>
      </p15:sldGuideLst>
    </p:ext>
  </p:extLs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BCAF8AA-9120-4183-A28B-5A8C0215406E}"/>
              </a:ext>
            </a:extLst>
          </p:cNvPr>
          <p:cNvSpPr/>
          <p:nvPr userDrawn="1"/>
        </p:nvSpPr>
        <p:spPr>
          <a:xfrm>
            <a:off x="654051" y="2492376"/>
            <a:ext cx="10914062" cy="3960812"/>
          </a:xfrm>
          <a:prstGeom prst="rect">
            <a:avLst/>
          </a:prstGeom>
          <a:solidFill>
            <a:srgbClr val="E8E0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CA4823B-675D-48AF-B584-C2315048178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07434" y="2492374"/>
            <a:ext cx="8177019" cy="3959999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91573" y="2696276"/>
            <a:ext cx="10585015" cy="1143000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815414" y="3882573"/>
            <a:ext cx="10550988" cy="1368425"/>
          </a:xfrm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07FFED5-4D23-4013-81C7-61192EE0523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4050" y="610010"/>
            <a:ext cx="2753384" cy="1383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1164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2">
          <p15:clr>
            <a:srgbClr val="FBAE40"/>
          </p15:clr>
        </p15:guide>
        <p15:guide id="2" orient="horz" pos="1570">
          <p15:clr>
            <a:srgbClr val="FBAE40"/>
          </p15:clr>
        </p15:guide>
        <p15:guide id="3" orient="horz" pos="4065">
          <p15:clr>
            <a:srgbClr val="FBAE40"/>
          </p15:clr>
        </p15:guide>
        <p15:guide id="4" orient="horz" pos="90">
          <p15:clr>
            <a:srgbClr val="FBAE40"/>
          </p15:clr>
        </p15:guide>
        <p15:guide id="5" pos="7287">
          <p15:clr>
            <a:srgbClr val="FBAE40"/>
          </p15:clr>
        </p15:guide>
      </p15:sldGuideLst>
    </p:ext>
  </p:extLs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A93DED9-8916-4419-B2BB-7A1840734C5C}"/>
              </a:ext>
            </a:extLst>
          </p:cNvPr>
          <p:cNvSpPr/>
          <p:nvPr userDrawn="1"/>
        </p:nvSpPr>
        <p:spPr>
          <a:xfrm>
            <a:off x="654051" y="2492376"/>
            <a:ext cx="10914062" cy="3960812"/>
          </a:xfrm>
          <a:prstGeom prst="rect">
            <a:avLst/>
          </a:prstGeom>
          <a:solidFill>
            <a:srgbClr val="E8E0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D9DC507-D26F-4C9C-8C25-6250B1438B2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07434" y="2492374"/>
            <a:ext cx="8177019" cy="3959999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91573" y="2696276"/>
            <a:ext cx="10585015" cy="1143000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815414" y="3882573"/>
            <a:ext cx="10550988" cy="1368425"/>
          </a:xfrm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AFA676B-634E-428D-880A-0C6DE86162D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4050" y="610010"/>
            <a:ext cx="2753384" cy="1383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86500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2">
          <p15:clr>
            <a:srgbClr val="FBAE40"/>
          </p15:clr>
        </p15:guide>
        <p15:guide id="2" orient="horz" pos="1570">
          <p15:clr>
            <a:srgbClr val="FBAE40"/>
          </p15:clr>
        </p15:guide>
        <p15:guide id="3" orient="horz" pos="4065">
          <p15:clr>
            <a:srgbClr val="FBAE40"/>
          </p15:clr>
        </p15:guide>
        <p15:guide id="4" orient="horz" pos="90">
          <p15:clr>
            <a:srgbClr val="FBAE40"/>
          </p15:clr>
        </p15:guide>
        <p15:guide id="5" pos="7287">
          <p15:clr>
            <a:srgbClr val="FBAE40"/>
          </p15:clr>
        </p15:guide>
      </p15:sldGuideLst>
    </p:ext>
  </p:extLs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4C3CE99-52EB-49B9-814C-5A4496BA0F45}"/>
              </a:ext>
            </a:extLst>
          </p:cNvPr>
          <p:cNvSpPr/>
          <p:nvPr userDrawn="1"/>
        </p:nvSpPr>
        <p:spPr>
          <a:xfrm>
            <a:off x="654051" y="2492376"/>
            <a:ext cx="10914062" cy="3960812"/>
          </a:xfrm>
          <a:prstGeom prst="rect">
            <a:avLst/>
          </a:prstGeom>
          <a:solidFill>
            <a:srgbClr val="E8E0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A0565D6-C47D-47FA-82C4-405E3CF60D8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07434" y="2492374"/>
            <a:ext cx="8177019" cy="3959999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91573" y="2696276"/>
            <a:ext cx="10585015" cy="1143000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815414" y="3882573"/>
            <a:ext cx="10550988" cy="1368425"/>
          </a:xfrm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CE42367-09AE-468C-ADDA-FBB44CF8336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4050" y="610010"/>
            <a:ext cx="2753384" cy="1383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5669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2">
          <p15:clr>
            <a:srgbClr val="FBAE40"/>
          </p15:clr>
        </p15:guide>
        <p15:guide id="2" orient="horz" pos="1570">
          <p15:clr>
            <a:srgbClr val="FBAE40"/>
          </p15:clr>
        </p15:guide>
        <p15:guide id="3" orient="horz" pos="4065">
          <p15:clr>
            <a:srgbClr val="FBAE40"/>
          </p15:clr>
        </p15:guide>
        <p15:guide id="4" orient="horz" pos="90">
          <p15:clr>
            <a:srgbClr val="FBAE40"/>
          </p15:clr>
        </p15:guide>
        <p15:guide id="5" pos="7287">
          <p15:clr>
            <a:srgbClr val="FBAE40"/>
          </p15:clr>
        </p15:guide>
      </p15:sldGuideLst>
    </p:ext>
  </p:extLs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CC20613-67B1-40DE-88F7-DF497DE11622}"/>
              </a:ext>
            </a:extLst>
          </p:cNvPr>
          <p:cNvSpPr/>
          <p:nvPr userDrawn="1"/>
        </p:nvSpPr>
        <p:spPr>
          <a:xfrm>
            <a:off x="654051" y="2492376"/>
            <a:ext cx="10914062" cy="3960812"/>
          </a:xfrm>
          <a:prstGeom prst="rect">
            <a:avLst/>
          </a:prstGeom>
          <a:solidFill>
            <a:srgbClr val="E8E0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B9C13DD-DFF1-4CB4-AA0C-77948B1482F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07434" y="2492374"/>
            <a:ext cx="8177019" cy="3959999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91573" y="2696276"/>
            <a:ext cx="10585015" cy="1143000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815414" y="3882573"/>
            <a:ext cx="10550988" cy="1368425"/>
          </a:xfrm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79AB0B1-E3C5-4F9F-8A40-C58D4302033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4050" y="610010"/>
            <a:ext cx="2753384" cy="1383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06138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2">
          <p15:clr>
            <a:srgbClr val="FBAE40"/>
          </p15:clr>
        </p15:guide>
        <p15:guide id="2" orient="horz" pos="1570">
          <p15:clr>
            <a:srgbClr val="FBAE40"/>
          </p15:clr>
        </p15:guide>
        <p15:guide id="3" orient="horz" pos="4065">
          <p15:clr>
            <a:srgbClr val="FBAE40"/>
          </p15:clr>
        </p15:guide>
        <p15:guide id="4" orient="horz" pos="90">
          <p15:clr>
            <a:srgbClr val="FBAE40"/>
          </p15:clr>
        </p15:guide>
        <p15:guide id="5" pos="7287">
          <p15:clr>
            <a:srgbClr val="FBAE40"/>
          </p15:clr>
        </p15:guide>
      </p15:sldGuideLst>
    </p:ext>
  </p:extLs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44DE978-2369-4FFA-9696-615C3CF66A11}"/>
              </a:ext>
            </a:extLst>
          </p:cNvPr>
          <p:cNvSpPr/>
          <p:nvPr userDrawn="1"/>
        </p:nvSpPr>
        <p:spPr>
          <a:xfrm>
            <a:off x="654051" y="2492376"/>
            <a:ext cx="10914062" cy="3960812"/>
          </a:xfrm>
          <a:prstGeom prst="rect">
            <a:avLst/>
          </a:prstGeom>
          <a:solidFill>
            <a:srgbClr val="E8E0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A526567-37D1-4011-B430-3A70DD6FD5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07434" y="2492374"/>
            <a:ext cx="8177019" cy="3959999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91573" y="2696276"/>
            <a:ext cx="10585015" cy="1143000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815414" y="3882573"/>
            <a:ext cx="10550988" cy="1368425"/>
          </a:xfrm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C884DB4-D003-4F0C-ADF6-86FE12C2A0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4050" y="610010"/>
            <a:ext cx="2753384" cy="1383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4613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2">
          <p15:clr>
            <a:srgbClr val="FBAE40"/>
          </p15:clr>
        </p15:guide>
        <p15:guide id="2" orient="horz" pos="1570">
          <p15:clr>
            <a:srgbClr val="FBAE40"/>
          </p15:clr>
        </p15:guide>
        <p15:guide id="3" orient="horz" pos="4065">
          <p15:clr>
            <a:srgbClr val="FBAE40"/>
          </p15:clr>
        </p15:guide>
        <p15:guide id="4" orient="horz" pos="90">
          <p15:clr>
            <a:srgbClr val="FBAE40"/>
          </p15:clr>
        </p15:guide>
        <p15:guide id="5" pos="7287">
          <p15:clr>
            <a:srgbClr val="FBAE40"/>
          </p15:clr>
        </p15:guide>
      </p15:sldGuideLst>
    </p:ext>
  </p:extLs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8E742BD-9E02-4A84-86F5-5FFBA720F6FD}"/>
              </a:ext>
            </a:extLst>
          </p:cNvPr>
          <p:cNvSpPr/>
          <p:nvPr userDrawn="1"/>
        </p:nvSpPr>
        <p:spPr>
          <a:xfrm>
            <a:off x="654051" y="2492376"/>
            <a:ext cx="10914062" cy="3960812"/>
          </a:xfrm>
          <a:prstGeom prst="rect">
            <a:avLst/>
          </a:prstGeom>
          <a:solidFill>
            <a:srgbClr val="E8E0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2FFA73B-61D7-4A72-93E7-385A2CE73E2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00215" y="2492374"/>
            <a:ext cx="8177019" cy="3959999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91573" y="2696276"/>
            <a:ext cx="10585015" cy="1143000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815414" y="3882573"/>
            <a:ext cx="10550988" cy="1368425"/>
          </a:xfrm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6F46BD9-3334-4F2D-939B-5EC27498B31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4050" y="610010"/>
            <a:ext cx="2753384" cy="1383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50639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2">
          <p15:clr>
            <a:srgbClr val="FBAE40"/>
          </p15:clr>
        </p15:guide>
        <p15:guide id="2" orient="horz" pos="1570">
          <p15:clr>
            <a:srgbClr val="FBAE40"/>
          </p15:clr>
        </p15:guide>
        <p15:guide id="3" orient="horz" pos="4065">
          <p15:clr>
            <a:srgbClr val="FBAE40"/>
          </p15:clr>
        </p15:guide>
        <p15:guide id="4" orient="horz" pos="90">
          <p15:clr>
            <a:srgbClr val="FBAE40"/>
          </p15:clr>
        </p15:guide>
        <p15:guide id="5" pos="7287">
          <p15:clr>
            <a:srgbClr val="FBAE40"/>
          </p15:clr>
        </p15:guide>
      </p15:sldGuideLst>
    </p:ext>
  </p:extLs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12B862D-02CF-48B1-A1C5-4DDA8B413238}"/>
              </a:ext>
            </a:extLst>
          </p:cNvPr>
          <p:cNvSpPr/>
          <p:nvPr userDrawn="1"/>
        </p:nvSpPr>
        <p:spPr>
          <a:xfrm>
            <a:off x="654051" y="2492376"/>
            <a:ext cx="10914062" cy="3960812"/>
          </a:xfrm>
          <a:prstGeom prst="rect">
            <a:avLst/>
          </a:prstGeom>
          <a:solidFill>
            <a:srgbClr val="E8E0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822AFD3-2DC5-4F31-A2AD-5B35CF1439C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00215" y="2492374"/>
            <a:ext cx="8177019" cy="3959999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91573" y="2696276"/>
            <a:ext cx="10585015" cy="1143000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815414" y="3882573"/>
            <a:ext cx="10550988" cy="1368425"/>
          </a:xfrm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38BF4CF-6A35-47A3-B4BC-69BC6C572E3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4050" y="610010"/>
            <a:ext cx="2753384" cy="1383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94482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2">
          <p15:clr>
            <a:srgbClr val="FBAE40"/>
          </p15:clr>
        </p15:guide>
        <p15:guide id="2" orient="horz" pos="1570">
          <p15:clr>
            <a:srgbClr val="FBAE40"/>
          </p15:clr>
        </p15:guide>
        <p15:guide id="3" orient="horz" pos="4065">
          <p15:clr>
            <a:srgbClr val="FBAE40"/>
          </p15:clr>
        </p15:guide>
        <p15:guide id="4" orient="horz" pos="90">
          <p15:clr>
            <a:srgbClr val="FBAE40"/>
          </p15:clr>
        </p15:guide>
        <p15:guide id="5" pos="7287">
          <p15:clr>
            <a:srgbClr val="FBAE40"/>
          </p15:clr>
        </p15:guide>
      </p15:sldGuideLst>
    </p:ext>
  </p:extLs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82CBDB1-02A3-4714-904A-C467B91289C7}"/>
              </a:ext>
            </a:extLst>
          </p:cNvPr>
          <p:cNvSpPr/>
          <p:nvPr userDrawn="1"/>
        </p:nvSpPr>
        <p:spPr>
          <a:xfrm>
            <a:off x="654051" y="2492376"/>
            <a:ext cx="10914062" cy="3960812"/>
          </a:xfrm>
          <a:prstGeom prst="rect">
            <a:avLst/>
          </a:prstGeom>
          <a:solidFill>
            <a:srgbClr val="E8E0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F8C8379-B4F3-4A39-B511-4CDEBB349D9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00215" y="2492374"/>
            <a:ext cx="8177019" cy="3959999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91573" y="2696276"/>
            <a:ext cx="10585015" cy="1143000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815414" y="3882573"/>
            <a:ext cx="10550988" cy="1368425"/>
          </a:xfrm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9AAA1FE-80E9-4CEC-8718-A4B588C0377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4050" y="610010"/>
            <a:ext cx="2753384" cy="1383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93472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2">
          <p15:clr>
            <a:srgbClr val="FBAE40"/>
          </p15:clr>
        </p15:guide>
        <p15:guide id="2" orient="horz" pos="1570">
          <p15:clr>
            <a:srgbClr val="FBAE40"/>
          </p15:clr>
        </p15:guide>
        <p15:guide id="3" orient="horz" pos="4065">
          <p15:clr>
            <a:srgbClr val="FBAE40"/>
          </p15:clr>
        </p15:guide>
        <p15:guide id="4" orient="horz" pos="90">
          <p15:clr>
            <a:srgbClr val="FBAE40"/>
          </p15:clr>
        </p15:guide>
        <p15:guide id="5" pos="7287">
          <p15:clr>
            <a:srgbClr val="FBAE40"/>
          </p15:clr>
        </p15:guide>
      </p15:sldGuideLst>
    </p:ext>
  </p:extLs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F69347F-EAAB-4CB3-8AF8-38B5AF7FFECE}"/>
              </a:ext>
            </a:extLst>
          </p:cNvPr>
          <p:cNvSpPr/>
          <p:nvPr userDrawn="1"/>
        </p:nvSpPr>
        <p:spPr>
          <a:xfrm>
            <a:off x="654051" y="2492376"/>
            <a:ext cx="10914062" cy="3960812"/>
          </a:xfrm>
          <a:prstGeom prst="rect">
            <a:avLst/>
          </a:prstGeom>
          <a:solidFill>
            <a:srgbClr val="E8E0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89978C8-01F3-416F-AD4C-2976CC7A3C1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00215" y="2492374"/>
            <a:ext cx="8177019" cy="3959999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91573" y="2696276"/>
            <a:ext cx="10585015" cy="1143000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815414" y="3882573"/>
            <a:ext cx="10550988" cy="1368425"/>
          </a:xfrm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89F5E30-4B2A-45DD-8DF7-ECE6DC801D9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4050" y="610010"/>
            <a:ext cx="2753384" cy="1383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2021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2">
          <p15:clr>
            <a:srgbClr val="FBAE40"/>
          </p15:clr>
        </p15:guide>
        <p15:guide id="2" orient="horz" pos="1570">
          <p15:clr>
            <a:srgbClr val="FBAE40"/>
          </p15:clr>
        </p15:guide>
        <p15:guide id="3" orient="horz" pos="4065">
          <p15:clr>
            <a:srgbClr val="FBAE40"/>
          </p15:clr>
        </p15:guide>
        <p15:guide id="4" orient="horz" pos="90">
          <p15:clr>
            <a:srgbClr val="FBAE40"/>
          </p15:clr>
        </p15:guide>
        <p15:guide id="5" pos="7287">
          <p15:clr>
            <a:srgbClr val="FBAE40"/>
          </p15:clr>
        </p15:guide>
      </p15:sldGuideLst>
    </p:ext>
  </p:extLs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1020FF7-699F-44E5-8BC1-A6DF1ECE069D}"/>
              </a:ext>
            </a:extLst>
          </p:cNvPr>
          <p:cNvSpPr/>
          <p:nvPr userDrawn="1"/>
        </p:nvSpPr>
        <p:spPr>
          <a:xfrm>
            <a:off x="654051" y="2492376"/>
            <a:ext cx="10914062" cy="3960812"/>
          </a:xfrm>
          <a:prstGeom prst="rect">
            <a:avLst/>
          </a:prstGeom>
          <a:solidFill>
            <a:srgbClr val="E8E0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4AECAB9-1327-42D2-AFF7-28184695A55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00215" y="2492374"/>
            <a:ext cx="8177019" cy="3959999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91573" y="2696276"/>
            <a:ext cx="10585015" cy="1143000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815414" y="3882573"/>
            <a:ext cx="10550988" cy="1368425"/>
          </a:xfrm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EFEBA39-8488-4F0E-8EF1-121ED844C78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4050" y="610010"/>
            <a:ext cx="2753384" cy="1383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511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2">
          <p15:clr>
            <a:srgbClr val="FBAE40"/>
          </p15:clr>
        </p15:guide>
        <p15:guide id="2" orient="horz" pos="1570">
          <p15:clr>
            <a:srgbClr val="FBAE40"/>
          </p15:clr>
        </p15:guide>
        <p15:guide id="3" orient="horz" pos="4065">
          <p15:clr>
            <a:srgbClr val="FBAE40"/>
          </p15:clr>
        </p15:guide>
        <p15:guide id="4" orient="horz" pos="90">
          <p15:clr>
            <a:srgbClr val="FBAE40"/>
          </p15:clr>
        </p15:guide>
        <p15:guide id="5" pos="7287">
          <p15:clr>
            <a:srgbClr val="FBAE40"/>
          </p15:clr>
        </p15:guide>
      </p15:sldGuideLst>
    </p:ext>
  </p:extLs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91FCE0F-7AF5-4548-A3D5-651458A3162A}"/>
              </a:ext>
            </a:extLst>
          </p:cNvPr>
          <p:cNvSpPr/>
          <p:nvPr userDrawn="1"/>
        </p:nvSpPr>
        <p:spPr>
          <a:xfrm>
            <a:off x="654051" y="2492376"/>
            <a:ext cx="10914062" cy="3960812"/>
          </a:xfrm>
          <a:prstGeom prst="rect">
            <a:avLst/>
          </a:prstGeom>
          <a:solidFill>
            <a:srgbClr val="E8E0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3AE6D5C-B9A4-46E1-B590-5AFF9A55DA4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00215" y="2492374"/>
            <a:ext cx="8177019" cy="3959999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91573" y="2696276"/>
            <a:ext cx="10585015" cy="1143000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815414" y="3882573"/>
            <a:ext cx="10550988" cy="1368425"/>
          </a:xfrm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42B58EC-B3BA-49E4-8B70-CA9E6E9BD22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4050" y="610010"/>
            <a:ext cx="2753384" cy="1383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07997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2">
          <p15:clr>
            <a:srgbClr val="FBAE40"/>
          </p15:clr>
        </p15:guide>
        <p15:guide id="2" orient="horz" pos="1570">
          <p15:clr>
            <a:srgbClr val="FBAE40"/>
          </p15:clr>
        </p15:guide>
        <p15:guide id="3" orient="horz" pos="4065">
          <p15:clr>
            <a:srgbClr val="FBAE40"/>
          </p15:clr>
        </p15:guide>
        <p15:guide id="4" orient="horz" pos="90">
          <p15:clr>
            <a:srgbClr val="FBAE40"/>
          </p15:clr>
        </p15:guide>
        <p15:guide id="5" pos="7287">
          <p15:clr>
            <a:srgbClr val="FBAE40"/>
          </p15:clr>
        </p15:guide>
      </p15:sldGuideLst>
    </p:ext>
  </p:extLs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F2CE981-5575-4FD5-9E50-AD8B0F120D3B}"/>
              </a:ext>
            </a:extLst>
          </p:cNvPr>
          <p:cNvSpPr/>
          <p:nvPr userDrawn="1"/>
        </p:nvSpPr>
        <p:spPr>
          <a:xfrm>
            <a:off x="654051" y="2492376"/>
            <a:ext cx="10914062" cy="3960812"/>
          </a:xfrm>
          <a:prstGeom prst="rect">
            <a:avLst/>
          </a:prstGeom>
          <a:solidFill>
            <a:srgbClr val="E8E0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A45DC88-CE15-4756-B27C-2738A67C3EB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00215" y="2492375"/>
            <a:ext cx="8177019" cy="3959999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91573" y="2696276"/>
            <a:ext cx="10585015" cy="1143000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815414" y="3882573"/>
            <a:ext cx="10550988" cy="1368425"/>
          </a:xfrm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11CDC75-0E3C-412B-9241-9F88AB387D1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4050" y="610010"/>
            <a:ext cx="2753384" cy="1383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28695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2">
          <p15:clr>
            <a:srgbClr val="FBAE40"/>
          </p15:clr>
        </p15:guide>
        <p15:guide id="2" orient="horz" pos="1570">
          <p15:clr>
            <a:srgbClr val="FBAE40"/>
          </p15:clr>
        </p15:guide>
        <p15:guide id="3" orient="horz" pos="4065">
          <p15:clr>
            <a:srgbClr val="FBAE40"/>
          </p15:clr>
        </p15:guide>
        <p15:guide id="4" orient="horz" pos="90">
          <p15:clr>
            <a:srgbClr val="FBAE40"/>
          </p15:clr>
        </p15:guide>
        <p15:guide id="5" pos="7287">
          <p15:clr>
            <a:srgbClr val="FBAE40"/>
          </p15:clr>
        </p15:guide>
      </p15:sldGuideLst>
    </p:ext>
  </p:extLs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5322D8C-28FA-422C-90BC-F529DB40A833}"/>
              </a:ext>
            </a:extLst>
          </p:cNvPr>
          <p:cNvSpPr/>
          <p:nvPr userDrawn="1"/>
        </p:nvSpPr>
        <p:spPr>
          <a:xfrm>
            <a:off x="654051" y="2492376"/>
            <a:ext cx="10914062" cy="3960812"/>
          </a:xfrm>
          <a:prstGeom prst="rect">
            <a:avLst/>
          </a:prstGeom>
          <a:solidFill>
            <a:srgbClr val="E8E0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3FA7FBC-A656-4C68-AFBE-E14E76064E1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00215" y="2492374"/>
            <a:ext cx="8177019" cy="3959999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91573" y="2696276"/>
            <a:ext cx="10585015" cy="1143000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815414" y="3882573"/>
            <a:ext cx="10550988" cy="1368425"/>
          </a:xfrm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04D8710-F2BD-4707-ABC8-B2B1C44D599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4050" y="610010"/>
            <a:ext cx="2753384" cy="1383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51284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2">
          <p15:clr>
            <a:srgbClr val="FBAE40"/>
          </p15:clr>
        </p15:guide>
        <p15:guide id="2" orient="horz" pos="1570">
          <p15:clr>
            <a:srgbClr val="FBAE40"/>
          </p15:clr>
        </p15:guide>
        <p15:guide id="3" orient="horz" pos="4065">
          <p15:clr>
            <a:srgbClr val="FBAE40"/>
          </p15:clr>
        </p15:guide>
        <p15:guide id="4" orient="horz" pos="90">
          <p15:clr>
            <a:srgbClr val="FBAE40"/>
          </p15:clr>
        </p15:guide>
        <p15:guide id="5" pos="7287">
          <p15:clr>
            <a:srgbClr val="FBAE40"/>
          </p15:clr>
        </p15:guide>
      </p15:sldGuideLst>
    </p:ext>
  </p:extLs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5CEBB61-626B-4432-95F3-0C41AF71DB6B}"/>
              </a:ext>
            </a:extLst>
          </p:cNvPr>
          <p:cNvSpPr/>
          <p:nvPr userDrawn="1"/>
        </p:nvSpPr>
        <p:spPr>
          <a:xfrm>
            <a:off x="654051" y="2492376"/>
            <a:ext cx="10914062" cy="3960812"/>
          </a:xfrm>
          <a:prstGeom prst="rect">
            <a:avLst/>
          </a:prstGeom>
          <a:solidFill>
            <a:srgbClr val="E8E0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916C7D7-2E15-4C05-853D-797BCC4A17D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00215" y="2492375"/>
            <a:ext cx="8177019" cy="3959999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91573" y="2696276"/>
            <a:ext cx="10585015" cy="1143000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815414" y="3882573"/>
            <a:ext cx="10550988" cy="1368425"/>
          </a:xfrm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A5D26C0-6BCE-4C1C-8C42-84A33628945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4050" y="610010"/>
            <a:ext cx="2753384" cy="1383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32039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2">
          <p15:clr>
            <a:srgbClr val="FBAE40"/>
          </p15:clr>
        </p15:guide>
        <p15:guide id="2" orient="horz" pos="1570">
          <p15:clr>
            <a:srgbClr val="FBAE40"/>
          </p15:clr>
        </p15:guide>
        <p15:guide id="3" orient="horz" pos="4065">
          <p15:clr>
            <a:srgbClr val="FBAE40"/>
          </p15:clr>
        </p15:guide>
        <p15:guide id="4" orient="horz" pos="90">
          <p15:clr>
            <a:srgbClr val="FBAE40"/>
          </p15:clr>
        </p15:guide>
        <p15:guide id="5" pos="7287">
          <p15:clr>
            <a:srgbClr val="FBAE40"/>
          </p15:clr>
        </p15:guide>
      </p15:sldGuideLst>
    </p:ext>
  </p:extLs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46268751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33918" y="1557338"/>
            <a:ext cx="5560483" cy="482441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07100" y="1557338"/>
            <a:ext cx="5560484" cy="482441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6771944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3360254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99721536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63867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slideLayout" Target="../slideLayouts/slideLayout31.xml"/><Relationship Id="rId18" Type="http://schemas.openxmlformats.org/officeDocument/2006/relationships/slideLayout" Target="../slideLayouts/slideLayout36.xml"/><Relationship Id="rId26" Type="http://schemas.openxmlformats.org/officeDocument/2006/relationships/slideLayout" Target="../slideLayouts/slideLayout44.xml"/><Relationship Id="rId3" Type="http://schemas.openxmlformats.org/officeDocument/2006/relationships/slideLayout" Target="../slideLayouts/slideLayout21.xml"/><Relationship Id="rId21" Type="http://schemas.openxmlformats.org/officeDocument/2006/relationships/slideLayout" Target="../slideLayouts/slideLayout39.xml"/><Relationship Id="rId7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30.xml"/><Relationship Id="rId17" Type="http://schemas.openxmlformats.org/officeDocument/2006/relationships/slideLayout" Target="../slideLayouts/slideLayout35.xml"/><Relationship Id="rId25" Type="http://schemas.openxmlformats.org/officeDocument/2006/relationships/slideLayout" Target="../slideLayouts/slideLayout43.xml"/><Relationship Id="rId2" Type="http://schemas.openxmlformats.org/officeDocument/2006/relationships/slideLayout" Target="../slideLayouts/slideLayout20.xml"/><Relationship Id="rId16" Type="http://schemas.openxmlformats.org/officeDocument/2006/relationships/slideLayout" Target="../slideLayouts/slideLayout34.xml"/><Relationship Id="rId20" Type="http://schemas.openxmlformats.org/officeDocument/2006/relationships/slideLayout" Target="../slideLayouts/slideLayout38.xml"/><Relationship Id="rId29" Type="http://schemas.openxmlformats.org/officeDocument/2006/relationships/slideLayout" Target="../slideLayouts/slideLayout47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24" Type="http://schemas.openxmlformats.org/officeDocument/2006/relationships/slideLayout" Target="../slideLayouts/slideLayout42.xml"/><Relationship Id="rId5" Type="http://schemas.openxmlformats.org/officeDocument/2006/relationships/slideLayout" Target="../slideLayouts/slideLayout23.xml"/><Relationship Id="rId15" Type="http://schemas.openxmlformats.org/officeDocument/2006/relationships/slideLayout" Target="../slideLayouts/slideLayout33.xml"/><Relationship Id="rId23" Type="http://schemas.openxmlformats.org/officeDocument/2006/relationships/slideLayout" Target="../slideLayouts/slideLayout41.xml"/><Relationship Id="rId28" Type="http://schemas.openxmlformats.org/officeDocument/2006/relationships/slideLayout" Target="../slideLayouts/slideLayout46.xml"/><Relationship Id="rId10" Type="http://schemas.openxmlformats.org/officeDocument/2006/relationships/slideLayout" Target="../slideLayouts/slideLayout28.xml"/><Relationship Id="rId19" Type="http://schemas.openxmlformats.org/officeDocument/2006/relationships/slideLayout" Target="../slideLayouts/slideLayout37.xml"/><Relationship Id="rId31" Type="http://schemas.openxmlformats.org/officeDocument/2006/relationships/image" Target="../media/image1.png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Relationship Id="rId14" Type="http://schemas.openxmlformats.org/officeDocument/2006/relationships/slideLayout" Target="../slideLayouts/slideLayout32.xml"/><Relationship Id="rId22" Type="http://schemas.openxmlformats.org/officeDocument/2006/relationships/slideLayout" Target="../slideLayouts/slideLayout40.xml"/><Relationship Id="rId27" Type="http://schemas.openxmlformats.org/officeDocument/2006/relationships/slideLayout" Target="../slideLayouts/slideLayout45.xml"/><Relationship Id="rId30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13" Type="http://schemas.openxmlformats.org/officeDocument/2006/relationships/slideLayout" Target="../slideLayouts/slideLayout60.xml"/><Relationship Id="rId18" Type="http://schemas.openxmlformats.org/officeDocument/2006/relationships/slideLayout" Target="../slideLayouts/slideLayout65.xml"/><Relationship Id="rId26" Type="http://schemas.openxmlformats.org/officeDocument/2006/relationships/slideLayout" Target="../slideLayouts/slideLayout73.xml"/><Relationship Id="rId3" Type="http://schemas.openxmlformats.org/officeDocument/2006/relationships/slideLayout" Target="../slideLayouts/slideLayout50.xml"/><Relationship Id="rId21" Type="http://schemas.openxmlformats.org/officeDocument/2006/relationships/slideLayout" Target="../slideLayouts/slideLayout68.xml"/><Relationship Id="rId7" Type="http://schemas.openxmlformats.org/officeDocument/2006/relationships/slideLayout" Target="../slideLayouts/slideLayout54.xml"/><Relationship Id="rId12" Type="http://schemas.openxmlformats.org/officeDocument/2006/relationships/slideLayout" Target="../slideLayouts/slideLayout59.xml"/><Relationship Id="rId17" Type="http://schemas.openxmlformats.org/officeDocument/2006/relationships/slideLayout" Target="../slideLayouts/slideLayout64.xml"/><Relationship Id="rId25" Type="http://schemas.openxmlformats.org/officeDocument/2006/relationships/slideLayout" Target="../slideLayouts/slideLayout72.xml"/><Relationship Id="rId2" Type="http://schemas.openxmlformats.org/officeDocument/2006/relationships/slideLayout" Target="../slideLayouts/slideLayout49.xml"/><Relationship Id="rId16" Type="http://schemas.openxmlformats.org/officeDocument/2006/relationships/slideLayout" Target="../slideLayouts/slideLayout63.xml"/><Relationship Id="rId20" Type="http://schemas.openxmlformats.org/officeDocument/2006/relationships/slideLayout" Target="../slideLayouts/slideLayout67.xml"/><Relationship Id="rId29" Type="http://schemas.openxmlformats.org/officeDocument/2006/relationships/slideLayout" Target="../slideLayouts/slideLayout76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8.xml"/><Relationship Id="rId24" Type="http://schemas.openxmlformats.org/officeDocument/2006/relationships/slideLayout" Target="../slideLayouts/slideLayout71.xml"/><Relationship Id="rId5" Type="http://schemas.openxmlformats.org/officeDocument/2006/relationships/slideLayout" Target="../slideLayouts/slideLayout52.xml"/><Relationship Id="rId15" Type="http://schemas.openxmlformats.org/officeDocument/2006/relationships/slideLayout" Target="../slideLayouts/slideLayout62.xml"/><Relationship Id="rId23" Type="http://schemas.openxmlformats.org/officeDocument/2006/relationships/slideLayout" Target="../slideLayouts/slideLayout70.xml"/><Relationship Id="rId28" Type="http://schemas.openxmlformats.org/officeDocument/2006/relationships/slideLayout" Target="../slideLayouts/slideLayout75.xml"/><Relationship Id="rId10" Type="http://schemas.openxmlformats.org/officeDocument/2006/relationships/slideLayout" Target="../slideLayouts/slideLayout57.xml"/><Relationship Id="rId19" Type="http://schemas.openxmlformats.org/officeDocument/2006/relationships/slideLayout" Target="../slideLayouts/slideLayout66.xml"/><Relationship Id="rId31" Type="http://schemas.openxmlformats.org/officeDocument/2006/relationships/image" Target="../media/image1.png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Relationship Id="rId14" Type="http://schemas.openxmlformats.org/officeDocument/2006/relationships/slideLayout" Target="../slideLayouts/slideLayout61.xml"/><Relationship Id="rId22" Type="http://schemas.openxmlformats.org/officeDocument/2006/relationships/slideLayout" Target="../slideLayouts/slideLayout69.xml"/><Relationship Id="rId27" Type="http://schemas.openxmlformats.org/officeDocument/2006/relationships/slideLayout" Target="../slideLayouts/slideLayout74.xml"/><Relationship Id="rId30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4.xml"/><Relationship Id="rId13" Type="http://schemas.openxmlformats.org/officeDocument/2006/relationships/slideLayout" Target="../slideLayouts/slideLayout89.xml"/><Relationship Id="rId18" Type="http://schemas.openxmlformats.org/officeDocument/2006/relationships/slideLayout" Target="../slideLayouts/slideLayout94.xml"/><Relationship Id="rId26" Type="http://schemas.openxmlformats.org/officeDocument/2006/relationships/slideLayout" Target="../slideLayouts/slideLayout102.xml"/><Relationship Id="rId3" Type="http://schemas.openxmlformats.org/officeDocument/2006/relationships/slideLayout" Target="../slideLayouts/slideLayout79.xml"/><Relationship Id="rId21" Type="http://schemas.openxmlformats.org/officeDocument/2006/relationships/slideLayout" Target="../slideLayouts/slideLayout97.xml"/><Relationship Id="rId7" Type="http://schemas.openxmlformats.org/officeDocument/2006/relationships/slideLayout" Target="../slideLayouts/slideLayout83.xml"/><Relationship Id="rId12" Type="http://schemas.openxmlformats.org/officeDocument/2006/relationships/slideLayout" Target="../slideLayouts/slideLayout88.xml"/><Relationship Id="rId17" Type="http://schemas.openxmlformats.org/officeDocument/2006/relationships/slideLayout" Target="../slideLayouts/slideLayout93.xml"/><Relationship Id="rId25" Type="http://schemas.openxmlformats.org/officeDocument/2006/relationships/slideLayout" Target="../slideLayouts/slideLayout101.xml"/><Relationship Id="rId2" Type="http://schemas.openxmlformats.org/officeDocument/2006/relationships/slideLayout" Target="../slideLayouts/slideLayout78.xml"/><Relationship Id="rId16" Type="http://schemas.openxmlformats.org/officeDocument/2006/relationships/slideLayout" Target="../slideLayouts/slideLayout92.xml"/><Relationship Id="rId20" Type="http://schemas.openxmlformats.org/officeDocument/2006/relationships/slideLayout" Target="../slideLayouts/slideLayout96.xml"/><Relationship Id="rId29" Type="http://schemas.openxmlformats.org/officeDocument/2006/relationships/slideLayout" Target="../slideLayouts/slideLayout105.xml"/><Relationship Id="rId1" Type="http://schemas.openxmlformats.org/officeDocument/2006/relationships/slideLayout" Target="../slideLayouts/slideLayout77.xml"/><Relationship Id="rId6" Type="http://schemas.openxmlformats.org/officeDocument/2006/relationships/slideLayout" Target="../slideLayouts/slideLayout82.xml"/><Relationship Id="rId11" Type="http://schemas.openxmlformats.org/officeDocument/2006/relationships/slideLayout" Target="../slideLayouts/slideLayout87.xml"/><Relationship Id="rId24" Type="http://schemas.openxmlformats.org/officeDocument/2006/relationships/slideLayout" Target="../slideLayouts/slideLayout100.xml"/><Relationship Id="rId5" Type="http://schemas.openxmlformats.org/officeDocument/2006/relationships/slideLayout" Target="../slideLayouts/slideLayout81.xml"/><Relationship Id="rId15" Type="http://schemas.openxmlformats.org/officeDocument/2006/relationships/slideLayout" Target="../slideLayouts/slideLayout91.xml"/><Relationship Id="rId23" Type="http://schemas.openxmlformats.org/officeDocument/2006/relationships/slideLayout" Target="../slideLayouts/slideLayout99.xml"/><Relationship Id="rId28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86.xml"/><Relationship Id="rId19" Type="http://schemas.openxmlformats.org/officeDocument/2006/relationships/slideLayout" Target="../slideLayouts/slideLayout95.xml"/><Relationship Id="rId31" Type="http://schemas.openxmlformats.org/officeDocument/2006/relationships/image" Target="../media/image1.png"/><Relationship Id="rId4" Type="http://schemas.openxmlformats.org/officeDocument/2006/relationships/slideLayout" Target="../slideLayouts/slideLayout80.xml"/><Relationship Id="rId9" Type="http://schemas.openxmlformats.org/officeDocument/2006/relationships/slideLayout" Target="../slideLayouts/slideLayout85.xml"/><Relationship Id="rId14" Type="http://schemas.openxmlformats.org/officeDocument/2006/relationships/slideLayout" Target="../slideLayouts/slideLayout90.xml"/><Relationship Id="rId22" Type="http://schemas.openxmlformats.org/officeDocument/2006/relationships/slideLayout" Target="../slideLayouts/slideLayout98.xml"/><Relationship Id="rId27" Type="http://schemas.openxmlformats.org/officeDocument/2006/relationships/slideLayout" Target="../slideLayouts/slideLayout103.xml"/><Relationship Id="rId30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5236865-DF0B-4445-A206-69E42C9C4DE1}"/>
              </a:ext>
            </a:extLst>
          </p:cNvPr>
          <p:cNvPicPr>
            <a:picLocks noChangeAspect="1"/>
          </p:cNvPicPr>
          <p:nvPr userDrawn="1"/>
        </p:nvPicPr>
        <p:blipFill>
          <a:blip r:embed="rId2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84609" y="5938186"/>
            <a:ext cx="1285615" cy="645756"/>
          </a:xfrm>
          <a:prstGeom prst="rect">
            <a:avLst/>
          </a:prstGeom>
        </p:spPr>
      </p:pic>
      <p:sp>
        <p:nvSpPr>
          <p:cNvPr id="1638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31800" y="75067"/>
            <a:ext cx="11135784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</a:t>
            </a:r>
          </a:p>
        </p:txBody>
      </p:sp>
      <p:sp>
        <p:nvSpPr>
          <p:cNvPr id="1638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33917" y="1268759"/>
            <a:ext cx="11133667" cy="52558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4006980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921" r:id="rId1"/>
    <p:sldLayoutId id="2147485959" r:id="rId2"/>
    <p:sldLayoutId id="2147485984" r:id="rId3"/>
    <p:sldLayoutId id="2147485960" r:id="rId4"/>
    <p:sldLayoutId id="2147485961" r:id="rId5"/>
    <p:sldLayoutId id="2147485962" r:id="rId6"/>
    <p:sldLayoutId id="2147485963" r:id="rId7"/>
    <p:sldLayoutId id="2147485964" r:id="rId8"/>
    <p:sldLayoutId id="2147485965" r:id="rId9"/>
    <p:sldLayoutId id="2147485966" r:id="rId10"/>
    <p:sldLayoutId id="2147485974" r:id="rId11"/>
    <p:sldLayoutId id="2147485975" r:id="rId12"/>
    <p:sldLayoutId id="2147485976" r:id="rId13"/>
    <p:sldLayoutId id="2147485926" r:id="rId14"/>
    <p:sldLayoutId id="2147485927" r:id="rId15"/>
    <p:sldLayoutId id="2147485928" r:id="rId16"/>
    <p:sldLayoutId id="2147485929" r:id="rId17"/>
    <p:sldLayoutId id="2147485930" r:id="rId18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121F44"/>
          </a:solidFill>
          <a:latin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121F44"/>
          </a:solidFill>
          <a:latin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121F44"/>
          </a:solidFill>
          <a:latin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121F44"/>
          </a:solidFill>
          <a:latin typeface="Aria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rgbClr val="121F44"/>
          </a:solidFill>
          <a:latin typeface="Aria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rgbClr val="121F44"/>
          </a:solidFill>
          <a:latin typeface="Aria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rgbClr val="121F44"/>
          </a:solidFill>
          <a:latin typeface="Aria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rgbClr val="121F44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ts val="600"/>
        </a:spcBef>
        <a:spcAft>
          <a:spcPts val="0"/>
        </a:spcAft>
        <a:buFont typeface="Wingdings" panose="05000000000000000000" pitchFamily="2" charset="2"/>
        <a:buChar char="§"/>
        <a:defRPr sz="2400">
          <a:solidFill>
            <a:schemeClr val="bg2"/>
          </a:solidFill>
          <a:latin typeface="+mn-lt"/>
          <a:ea typeface="+mn-ea"/>
          <a:cs typeface="+mn-cs"/>
        </a:defRPr>
      </a:lvl1pPr>
      <a:lvl2pPr marL="719138" indent="-360363" algn="l" rtl="0" eaLnBrk="0" fontAlgn="base" hangingPunct="0">
        <a:spcBef>
          <a:spcPts val="600"/>
        </a:spcBef>
        <a:spcAft>
          <a:spcPts val="0"/>
        </a:spcAft>
        <a:buFont typeface="Verdana" panose="020B0604030504040204" pitchFamily="34" charset="0"/>
        <a:buChar char="–"/>
        <a:defRPr sz="2000">
          <a:solidFill>
            <a:schemeClr val="bg2"/>
          </a:solidFill>
          <a:latin typeface="+mn-lt"/>
        </a:defRPr>
      </a:lvl2pPr>
      <a:lvl3pPr marL="1077913" indent="-358775" algn="l" rtl="0" eaLnBrk="0" fontAlgn="base" hangingPunct="0">
        <a:spcBef>
          <a:spcPts val="600"/>
        </a:spcBef>
        <a:spcAft>
          <a:spcPts val="0"/>
        </a:spcAft>
        <a:buFont typeface="Verdana" panose="020B0604030504040204" pitchFamily="34" charset="0"/>
        <a:buChar char="–"/>
        <a:defRPr sz="1800">
          <a:solidFill>
            <a:schemeClr val="bg2"/>
          </a:solidFill>
          <a:latin typeface="+mn-lt"/>
        </a:defRPr>
      </a:lvl3pPr>
      <a:lvl4pPr marL="1436688" indent="-358775" algn="l" rtl="0" eaLnBrk="0" fontAlgn="base" hangingPunct="0">
        <a:spcBef>
          <a:spcPts val="600"/>
        </a:spcBef>
        <a:spcAft>
          <a:spcPts val="0"/>
        </a:spcAft>
        <a:buFont typeface="Verdana" panose="020B0604030504040204" pitchFamily="34" charset="0"/>
        <a:buChar char="–"/>
        <a:defRPr sz="1800">
          <a:solidFill>
            <a:schemeClr val="bg2"/>
          </a:solidFill>
          <a:latin typeface="+mn-lt"/>
        </a:defRPr>
      </a:lvl4pPr>
      <a:lvl5pPr marL="2057400" indent="-228600" algn="l" rtl="0" eaLnBrk="0" fontAlgn="base" hangingPunct="0">
        <a:spcBef>
          <a:spcPct val="0"/>
        </a:spcBef>
        <a:spcAft>
          <a:spcPct val="20000"/>
        </a:spcAft>
        <a:buFont typeface="Verdana" panose="020B0604030504040204" pitchFamily="34" charset="0"/>
        <a:buChar char="–"/>
        <a:defRPr sz="2000">
          <a:solidFill>
            <a:schemeClr val="bg2"/>
          </a:solidFill>
          <a:latin typeface="+mn-lt"/>
        </a:defRPr>
      </a:lvl5pPr>
      <a:lvl6pPr marL="2514600" indent="-228600" algn="l" rtl="0" fontAlgn="base">
        <a:spcBef>
          <a:spcPct val="0"/>
        </a:spcBef>
        <a:spcAft>
          <a:spcPct val="20000"/>
        </a:spcAft>
        <a:buChar char="»"/>
        <a:defRPr sz="2000">
          <a:solidFill>
            <a:srgbClr val="121F44"/>
          </a:solidFill>
          <a:latin typeface="+mn-lt"/>
        </a:defRPr>
      </a:lvl6pPr>
      <a:lvl7pPr marL="2971800" indent="-228600" algn="l" rtl="0" fontAlgn="base">
        <a:spcBef>
          <a:spcPct val="0"/>
        </a:spcBef>
        <a:spcAft>
          <a:spcPct val="20000"/>
        </a:spcAft>
        <a:buChar char="»"/>
        <a:defRPr sz="2000">
          <a:solidFill>
            <a:srgbClr val="121F44"/>
          </a:solidFill>
          <a:latin typeface="+mn-lt"/>
        </a:defRPr>
      </a:lvl7pPr>
      <a:lvl8pPr marL="3429000" indent="-228600" algn="l" rtl="0" fontAlgn="base">
        <a:spcBef>
          <a:spcPct val="0"/>
        </a:spcBef>
        <a:spcAft>
          <a:spcPct val="20000"/>
        </a:spcAft>
        <a:buChar char="»"/>
        <a:defRPr sz="2000">
          <a:solidFill>
            <a:srgbClr val="121F44"/>
          </a:solidFill>
          <a:latin typeface="+mn-lt"/>
        </a:defRPr>
      </a:lvl8pPr>
      <a:lvl9pPr marL="3886200" indent="-228600" algn="l" rtl="0" fontAlgn="base">
        <a:spcBef>
          <a:spcPct val="0"/>
        </a:spcBef>
        <a:spcAft>
          <a:spcPct val="20000"/>
        </a:spcAft>
        <a:buChar char="»"/>
        <a:defRPr sz="2000">
          <a:solidFill>
            <a:srgbClr val="121F44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5236865-DF0B-4445-A206-69E42C9C4DE1}"/>
              </a:ext>
            </a:extLst>
          </p:cNvPr>
          <p:cNvPicPr>
            <a:picLocks noChangeAspect="1"/>
          </p:cNvPicPr>
          <p:nvPr userDrawn="1"/>
        </p:nvPicPr>
        <p:blipFill>
          <a:blip r:embed="rId3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84609" y="5938186"/>
            <a:ext cx="1285615" cy="645756"/>
          </a:xfrm>
          <a:prstGeom prst="rect">
            <a:avLst/>
          </a:prstGeom>
        </p:spPr>
      </p:pic>
      <p:sp>
        <p:nvSpPr>
          <p:cNvPr id="1638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31800" y="75067"/>
            <a:ext cx="11135784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</a:t>
            </a:r>
          </a:p>
        </p:txBody>
      </p:sp>
      <p:sp>
        <p:nvSpPr>
          <p:cNvPr id="1638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33917" y="1268759"/>
            <a:ext cx="11133667" cy="52558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962826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992" r:id="rId1"/>
    <p:sldLayoutId id="2147485993" r:id="rId2"/>
    <p:sldLayoutId id="2147485994" r:id="rId3"/>
    <p:sldLayoutId id="2147485995" r:id="rId4"/>
    <p:sldLayoutId id="2147485996" r:id="rId5"/>
    <p:sldLayoutId id="2147485997" r:id="rId6"/>
    <p:sldLayoutId id="2147485998" r:id="rId7"/>
    <p:sldLayoutId id="2147485999" r:id="rId8"/>
    <p:sldLayoutId id="2147486000" r:id="rId9"/>
    <p:sldLayoutId id="2147486001" r:id="rId10"/>
    <p:sldLayoutId id="2147486002" r:id="rId11"/>
    <p:sldLayoutId id="2147486003" r:id="rId12"/>
    <p:sldLayoutId id="2147486004" r:id="rId13"/>
    <p:sldLayoutId id="2147486005" r:id="rId14"/>
    <p:sldLayoutId id="2147486006" r:id="rId15"/>
    <p:sldLayoutId id="2147486007" r:id="rId16"/>
    <p:sldLayoutId id="2147486008" r:id="rId17"/>
    <p:sldLayoutId id="2147486009" r:id="rId18"/>
    <p:sldLayoutId id="2147486010" r:id="rId19"/>
    <p:sldLayoutId id="2147486011" r:id="rId20"/>
    <p:sldLayoutId id="2147486012" r:id="rId21"/>
    <p:sldLayoutId id="2147486013" r:id="rId22"/>
    <p:sldLayoutId id="2147486014" r:id="rId23"/>
    <p:sldLayoutId id="2147486015" r:id="rId24"/>
    <p:sldLayoutId id="2147486016" r:id="rId25"/>
    <p:sldLayoutId id="2147486017" r:id="rId26"/>
    <p:sldLayoutId id="2147486018" r:id="rId27"/>
    <p:sldLayoutId id="2147486019" r:id="rId28"/>
    <p:sldLayoutId id="2147486020" r:id="rId29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121F44"/>
          </a:solidFill>
          <a:latin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121F44"/>
          </a:solidFill>
          <a:latin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121F44"/>
          </a:solidFill>
          <a:latin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121F44"/>
          </a:solidFill>
          <a:latin typeface="Aria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rgbClr val="121F44"/>
          </a:solidFill>
          <a:latin typeface="Aria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rgbClr val="121F44"/>
          </a:solidFill>
          <a:latin typeface="Aria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rgbClr val="121F44"/>
          </a:solidFill>
          <a:latin typeface="Aria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rgbClr val="121F44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ts val="600"/>
        </a:spcBef>
        <a:spcAft>
          <a:spcPts val="0"/>
        </a:spcAft>
        <a:buFont typeface="Wingdings" panose="05000000000000000000" pitchFamily="2" charset="2"/>
        <a:buChar char="§"/>
        <a:defRPr sz="2400">
          <a:solidFill>
            <a:schemeClr val="bg2"/>
          </a:solidFill>
          <a:latin typeface="+mn-lt"/>
          <a:ea typeface="+mn-ea"/>
          <a:cs typeface="+mn-cs"/>
        </a:defRPr>
      </a:lvl1pPr>
      <a:lvl2pPr marL="719138" indent="-360363" algn="l" rtl="0" eaLnBrk="0" fontAlgn="base" hangingPunct="0">
        <a:spcBef>
          <a:spcPts val="600"/>
        </a:spcBef>
        <a:spcAft>
          <a:spcPts val="0"/>
        </a:spcAft>
        <a:buFont typeface="Verdana" panose="020B0604030504040204" pitchFamily="34" charset="0"/>
        <a:buChar char="–"/>
        <a:defRPr sz="2000">
          <a:solidFill>
            <a:schemeClr val="bg2"/>
          </a:solidFill>
          <a:latin typeface="+mn-lt"/>
        </a:defRPr>
      </a:lvl2pPr>
      <a:lvl3pPr marL="1077913" indent="-358775" algn="l" rtl="0" eaLnBrk="0" fontAlgn="base" hangingPunct="0">
        <a:spcBef>
          <a:spcPts val="600"/>
        </a:spcBef>
        <a:spcAft>
          <a:spcPts val="0"/>
        </a:spcAft>
        <a:buFont typeface="Verdana" panose="020B0604030504040204" pitchFamily="34" charset="0"/>
        <a:buChar char="–"/>
        <a:defRPr sz="1800">
          <a:solidFill>
            <a:schemeClr val="bg2"/>
          </a:solidFill>
          <a:latin typeface="+mn-lt"/>
        </a:defRPr>
      </a:lvl3pPr>
      <a:lvl4pPr marL="1436688" indent="-358775" algn="l" rtl="0" eaLnBrk="0" fontAlgn="base" hangingPunct="0">
        <a:spcBef>
          <a:spcPts val="600"/>
        </a:spcBef>
        <a:spcAft>
          <a:spcPts val="0"/>
        </a:spcAft>
        <a:buFont typeface="Verdana" panose="020B0604030504040204" pitchFamily="34" charset="0"/>
        <a:buChar char="–"/>
        <a:defRPr sz="1800">
          <a:solidFill>
            <a:schemeClr val="bg2"/>
          </a:solidFill>
          <a:latin typeface="+mn-lt"/>
        </a:defRPr>
      </a:lvl4pPr>
      <a:lvl5pPr marL="2057400" indent="-228600" algn="l" rtl="0" eaLnBrk="0" fontAlgn="base" hangingPunct="0">
        <a:spcBef>
          <a:spcPct val="0"/>
        </a:spcBef>
        <a:spcAft>
          <a:spcPct val="20000"/>
        </a:spcAft>
        <a:buFont typeface="Verdana" panose="020B0604030504040204" pitchFamily="34" charset="0"/>
        <a:buChar char="–"/>
        <a:defRPr sz="2000">
          <a:solidFill>
            <a:schemeClr val="bg2"/>
          </a:solidFill>
          <a:latin typeface="+mn-lt"/>
        </a:defRPr>
      </a:lvl5pPr>
      <a:lvl6pPr marL="2514600" indent="-228600" algn="l" rtl="0" fontAlgn="base">
        <a:spcBef>
          <a:spcPct val="0"/>
        </a:spcBef>
        <a:spcAft>
          <a:spcPct val="20000"/>
        </a:spcAft>
        <a:buChar char="»"/>
        <a:defRPr sz="2000">
          <a:solidFill>
            <a:srgbClr val="121F44"/>
          </a:solidFill>
          <a:latin typeface="+mn-lt"/>
        </a:defRPr>
      </a:lvl6pPr>
      <a:lvl7pPr marL="2971800" indent="-228600" algn="l" rtl="0" fontAlgn="base">
        <a:spcBef>
          <a:spcPct val="0"/>
        </a:spcBef>
        <a:spcAft>
          <a:spcPct val="20000"/>
        </a:spcAft>
        <a:buChar char="»"/>
        <a:defRPr sz="2000">
          <a:solidFill>
            <a:srgbClr val="121F44"/>
          </a:solidFill>
          <a:latin typeface="+mn-lt"/>
        </a:defRPr>
      </a:lvl7pPr>
      <a:lvl8pPr marL="3429000" indent="-228600" algn="l" rtl="0" fontAlgn="base">
        <a:spcBef>
          <a:spcPct val="0"/>
        </a:spcBef>
        <a:spcAft>
          <a:spcPct val="20000"/>
        </a:spcAft>
        <a:buChar char="»"/>
        <a:defRPr sz="2000">
          <a:solidFill>
            <a:srgbClr val="121F44"/>
          </a:solidFill>
          <a:latin typeface="+mn-lt"/>
        </a:defRPr>
      </a:lvl8pPr>
      <a:lvl9pPr marL="3886200" indent="-228600" algn="l" rtl="0" fontAlgn="base">
        <a:spcBef>
          <a:spcPct val="0"/>
        </a:spcBef>
        <a:spcAft>
          <a:spcPct val="20000"/>
        </a:spcAft>
        <a:buChar char="»"/>
        <a:defRPr sz="2000">
          <a:solidFill>
            <a:srgbClr val="121F44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5236865-DF0B-4445-A206-69E42C9C4DE1}"/>
              </a:ext>
            </a:extLst>
          </p:cNvPr>
          <p:cNvPicPr>
            <a:picLocks noChangeAspect="1"/>
          </p:cNvPicPr>
          <p:nvPr userDrawn="1"/>
        </p:nvPicPr>
        <p:blipFill>
          <a:blip r:embed="rId3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84609" y="5938186"/>
            <a:ext cx="1285615" cy="645756"/>
          </a:xfrm>
          <a:prstGeom prst="rect">
            <a:avLst/>
          </a:prstGeom>
        </p:spPr>
      </p:pic>
      <p:sp>
        <p:nvSpPr>
          <p:cNvPr id="1638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31800" y="75067"/>
            <a:ext cx="11135784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</a:t>
            </a:r>
          </a:p>
        </p:txBody>
      </p:sp>
      <p:sp>
        <p:nvSpPr>
          <p:cNvPr id="1638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33917" y="1268759"/>
            <a:ext cx="11133667" cy="52558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36519598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022" r:id="rId1"/>
    <p:sldLayoutId id="2147486023" r:id="rId2"/>
    <p:sldLayoutId id="2147486024" r:id="rId3"/>
    <p:sldLayoutId id="2147486025" r:id="rId4"/>
    <p:sldLayoutId id="2147486026" r:id="rId5"/>
    <p:sldLayoutId id="2147486027" r:id="rId6"/>
    <p:sldLayoutId id="2147486028" r:id="rId7"/>
    <p:sldLayoutId id="2147486029" r:id="rId8"/>
    <p:sldLayoutId id="2147486030" r:id="rId9"/>
    <p:sldLayoutId id="2147486031" r:id="rId10"/>
    <p:sldLayoutId id="2147486032" r:id="rId11"/>
    <p:sldLayoutId id="2147486033" r:id="rId12"/>
    <p:sldLayoutId id="2147486034" r:id="rId13"/>
    <p:sldLayoutId id="2147486035" r:id="rId14"/>
    <p:sldLayoutId id="2147486036" r:id="rId15"/>
    <p:sldLayoutId id="2147486037" r:id="rId16"/>
    <p:sldLayoutId id="2147486038" r:id="rId17"/>
    <p:sldLayoutId id="2147486039" r:id="rId18"/>
    <p:sldLayoutId id="2147486040" r:id="rId19"/>
    <p:sldLayoutId id="2147486041" r:id="rId20"/>
    <p:sldLayoutId id="2147486042" r:id="rId21"/>
    <p:sldLayoutId id="2147486043" r:id="rId22"/>
    <p:sldLayoutId id="2147486044" r:id="rId23"/>
    <p:sldLayoutId id="2147486045" r:id="rId24"/>
    <p:sldLayoutId id="2147486046" r:id="rId25"/>
    <p:sldLayoutId id="2147486047" r:id="rId26"/>
    <p:sldLayoutId id="2147486048" r:id="rId27"/>
    <p:sldLayoutId id="2147486049" r:id="rId28"/>
    <p:sldLayoutId id="2147486050" r:id="rId29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121F44"/>
          </a:solidFill>
          <a:latin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121F44"/>
          </a:solidFill>
          <a:latin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121F44"/>
          </a:solidFill>
          <a:latin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121F44"/>
          </a:solidFill>
          <a:latin typeface="Aria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rgbClr val="121F44"/>
          </a:solidFill>
          <a:latin typeface="Aria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rgbClr val="121F44"/>
          </a:solidFill>
          <a:latin typeface="Aria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rgbClr val="121F44"/>
          </a:solidFill>
          <a:latin typeface="Aria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rgbClr val="121F44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ts val="600"/>
        </a:spcBef>
        <a:spcAft>
          <a:spcPts val="0"/>
        </a:spcAft>
        <a:buFont typeface="Wingdings" panose="05000000000000000000" pitchFamily="2" charset="2"/>
        <a:buChar char="§"/>
        <a:defRPr sz="2400">
          <a:solidFill>
            <a:schemeClr val="bg2"/>
          </a:solidFill>
          <a:latin typeface="+mn-lt"/>
          <a:ea typeface="+mn-ea"/>
          <a:cs typeface="+mn-cs"/>
        </a:defRPr>
      </a:lvl1pPr>
      <a:lvl2pPr marL="719138" indent="-360363" algn="l" rtl="0" eaLnBrk="0" fontAlgn="base" hangingPunct="0">
        <a:spcBef>
          <a:spcPts val="600"/>
        </a:spcBef>
        <a:spcAft>
          <a:spcPts val="0"/>
        </a:spcAft>
        <a:buFont typeface="Verdana" panose="020B0604030504040204" pitchFamily="34" charset="0"/>
        <a:buChar char="–"/>
        <a:defRPr sz="2000">
          <a:solidFill>
            <a:schemeClr val="bg2"/>
          </a:solidFill>
          <a:latin typeface="+mn-lt"/>
        </a:defRPr>
      </a:lvl2pPr>
      <a:lvl3pPr marL="1077913" indent="-358775" algn="l" rtl="0" eaLnBrk="0" fontAlgn="base" hangingPunct="0">
        <a:spcBef>
          <a:spcPts val="600"/>
        </a:spcBef>
        <a:spcAft>
          <a:spcPts val="0"/>
        </a:spcAft>
        <a:buFont typeface="Verdana" panose="020B0604030504040204" pitchFamily="34" charset="0"/>
        <a:buChar char="–"/>
        <a:defRPr sz="1800">
          <a:solidFill>
            <a:schemeClr val="bg2"/>
          </a:solidFill>
          <a:latin typeface="+mn-lt"/>
        </a:defRPr>
      </a:lvl3pPr>
      <a:lvl4pPr marL="1436688" indent="-358775" algn="l" rtl="0" eaLnBrk="0" fontAlgn="base" hangingPunct="0">
        <a:spcBef>
          <a:spcPts val="600"/>
        </a:spcBef>
        <a:spcAft>
          <a:spcPts val="0"/>
        </a:spcAft>
        <a:buFont typeface="Verdana" panose="020B0604030504040204" pitchFamily="34" charset="0"/>
        <a:buChar char="–"/>
        <a:defRPr sz="1800">
          <a:solidFill>
            <a:schemeClr val="bg2"/>
          </a:solidFill>
          <a:latin typeface="+mn-lt"/>
        </a:defRPr>
      </a:lvl4pPr>
      <a:lvl5pPr marL="2057400" indent="-228600" algn="l" rtl="0" eaLnBrk="0" fontAlgn="base" hangingPunct="0">
        <a:spcBef>
          <a:spcPct val="0"/>
        </a:spcBef>
        <a:spcAft>
          <a:spcPct val="20000"/>
        </a:spcAft>
        <a:buFont typeface="Verdana" panose="020B0604030504040204" pitchFamily="34" charset="0"/>
        <a:buChar char="–"/>
        <a:defRPr sz="2000">
          <a:solidFill>
            <a:schemeClr val="bg2"/>
          </a:solidFill>
          <a:latin typeface="+mn-lt"/>
        </a:defRPr>
      </a:lvl5pPr>
      <a:lvl6pPr marL="2514600" indent="-228600" algn="l" rtl="0" fontAlgn="base">
        <a:spcBef>
          <a:spcPct val="0"/>
        </a:spcBef>
        <a:spcAft>
          <a:spcPct val="20000"/>
        </a:spcAft>
        <a:buChar char="»"/>
        <a:defRPr sz="2000">
          <a:solidFill>
            <a:srgbClr val="121F44"/>
          </a:solidFill>
          <a:latin typeface="+mn-lt"/>
        </a:defRPr>
      </a:lvl6pPr>
      <a:lvl7pPr marL="2971800" indent="-228600" algn="l" rtl="0" fontAlgn="base">
        <a:spcBef>
          <a:spcPct val="0"/>
        </a:spcBef>
        <a:spcAft>
          <a:spcPct val="20000"/>
        </a:spcAft>
        <a:buChar char="»"/>
        <a:defRPr sz="2000">
          <a:solidFill>
            <a:srgbClr val="121F44"/>
          </a:solidFill>
          <a:latin typeface="+mn-lt"/>
        </a:defRPr>
      </a:lvl7pPr>
      <a:lvl8pPr marL="3429000" indent="-228600" algn="l" rtl="0" fontAlgn="base">
        <a:spcBef>
          <a:spcPct val="0"/>
        </a:spcBef>
        <a:spcAft>
          <a:spcPct val="20000"/>
        </a:spcAft>
        <a:buChar char="»"/>
        <a:defRPr sz="2000">
          <a:solidFill>
            <a:srgbClr val="121F44"/>
          </a:solidFill>
          <a:latin typeface="+mn-lt"/>
        </a:defRPr>
      </a:lvl8pPr>
      <a:lvl9pPr marL="3886200" indent="-228600" algn="l" rtl="0" fontAlgn="base">
        <a:spcBef>
          <a:spcPct val="0"/>
        </a:spcBef>
        <a:spcAft>
          <a:spcPct val="20000"/>
        </a:spcAft>
        <a:buChar char="»"/>
        <a:defRPr sz="2000">
          <a:solidFill>
            <a:srgbClr val="121F44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5236865-DF0B-4445-A206-69E42C9C4DE1}"/>
              </a:ext>
            </a:extLst>
          </p:cNvPr>
          <p:cNvPicPr>
            <a:picLocks noChangeAspect="1"/>
          </p:cNvPicPr>
          <p:nvPr userDrawn="1"/>
        </p:nvPicPr>
        <p:blipFill>
          <a:blip r:embed="rId3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84609" y="5938186"/>
            <a:ext cx="1285615" cy="645756"/>
          </a:xfrm>
          <a:prstGeom prst="rect">
            <a:avLst/>
          </a:prstGeom>
        </p:spPr>
      </p:pic>
      <p:sp>
        <p:nvSpPr>
          <p:cNvPr id="1638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31800" y="75067"/>
            <a:ext cx="11135784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</a:t>
            </a:r>
          </a:p>
        </p:txBody>
      </p:sp>
      <p:sp>
        <p:nvSpPr>
          <p:cNvPr id="1638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33917" y="1268759"/>
            <a:ext cx="11133667" cy="52558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6315893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052" r:id="rId1"/>
    <p:sldLayoutId id="2147486053" r:id="rId2"/>
    <p:sldLayoutId id="2147486054" r:id="rId3"/>
    <p:sldLayoutId id="2147486055" r:id="rId4"/>
    <p:sldLayoutId id="2147486056" r:id="rId5"/>
    <p:sldLayoutId id="2147486057" r:id="rId6"/>
    <p:sldLayoutId id="2147486058" r:id="rId7"/>
    <p:sldLayoutId id="2147486059" r:id="rId8"/>
    <p:sldLayoutId id="2147486060" r:id="rId9"/>
    <p:sldLayoutId id="2147486061" r:id="rId10"/>
    <p:sldLayoutId id="2147486062" r:id="rId11"/>
    <p:sldLayoutId id="2147486063" r:id="rId12"/>
    <p:sldLayoutId id="2147486064" r:id="rId13"/>
    <p:sldLayoutId id="2147486065" r:id="rId14"/>
    <p:sldLayoutId id="2147486066" r:id="rId15"/>
    <p:sldLayoutId id="2147486067" r:id="rId16"/>
    <p:sldLayoutId id="2147486068" r:id="rId17"/>
    <p:sldLayoutId id="2147486069" r:id="rId18"/>
    <p:sldLayoutId id="2147486070" r:id="rId19"/>
    <p:sldLayoutId id="2147486071" r:id="rId20"/>
    <p:sldLayoutId id="2147486072" r:id="rId21"/>
    <p:sldLayoutId id="2147486073" r:id="rId22"/>
    <p:sldLayoutId id="2147486074" r:id="rId23"/>
    <p:sldLayoutId id="2147486075" r:id="rId24"/>
    <p:sldLayoutId id="2147486076" r:id="rId25"/>
    <p:sldLayoutId id="2147486077" r:id="rId26"/>
    <p:sldLayoutId id="2147486078" r:id="rId27"/>
    <p:sldLayoutId id="2147486079" r:id="rId28"/>
    <p:sldLayoutId id="2147486080" r:id="rId29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121F44"/>
          </a:solidFill>
          <a:latin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121F44"/>
          </a:solidFill>
          <a:latin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121F44"/>
          </a:solidFill>
          <a:latin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121F44"/>
          </a:solidFill>
          <a:latin typeface="Aria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rgbClr val="121F44"/>
          </a:solidFill>
          <a:latin typeface="Aria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rgbClr val="121F44"/>
          </a:solidFill>
          <a:latin typeface="Aria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rgbClr val="121F44"/>
          </a:solidFill>
          <a:latin typeface="Aria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rgbClr val="121F44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ts val="600"/>
        </a:spcBef>
        <a:spcAft>
          <a:spcPts val="0"/>
        </a:spcAft>
        <a:buFont typeface="Wingdings" panose="05000000000000000000" pitchFamily="2" charset="2"/>
        <a:buChar char="§"/>
        <a:defRPr sz="2400">
          <a:solidFill>
            <a:schemeClr val="bg2"/>
          </a:solidFill>
          <a:latin typeface="+mn-lt"/>
          <a:ea typeface="+mn-ea"/>
          <a:cs typeface="+mn-cs"/>
        </a:defRPr>
      </a:lvl1pPr>
      <a:lvl2pPr marL="719138" indent="-360363" algn="l" rtl="0" eaLnBrk="0" fontAlgn="base" hangingPunct="0">
        <a:spcBef>
          <a:spcPts val="600"/>
        </a:spcBef>
        <a:spcAft>
          <a:spcPts val="0"/>
        </a:spcAft>
        <a:buFont typeface="Verdana" panose="020B0604030504040204" pitchFamily="34" charset="0"/>
        <a:buChar char="–"/>
        <a:defRPr sz="2000">
          <a:solidFill>
            <a:schemeClr val="bg2"/>
          </a:solidFill>
          <a:latin typeface="+mn-lt"/>
        </a:defRPr>
      </a:lvl2pPr>
      <a:lvl3pPr marL="1077913" indent="-358775" algn="l" rtl="0" eaLnBrk="0" fontAlgn="base" hangingPunct="0">
        <a:spcBef>
          <a:spcPts val="600"/>
        </a:spcBef>
        <a:spcAft>
          <a:spcPts val="0"/>
        </a:spcAft>
        <a:buFont typeface="Verdana" panose="020B0604030504040204" pitchFamily="34" charset="0"/>
        <a:buChar char="–"/>
        <a:defRPr sz="1800">
          <a:solidFill>
            <a:schemeClr val="bg2"/>
          </a:solidFill>
          <a:latin typeface="+mn-lt"/>
        </a:defRPr>
      </a:lvl3pPr>
      <a:lvl4pPr marL="1436688" indent="-358775" algn="l" rtl="0" eaLnBrk="0" fontAlgn="base" hangingPunct="0">
        <a:spcBef>
          <a:spcPts val="600"/>
        </a:spcBef>
        <a:spcAft>
          <a:spcPts val="0"/>
        </a:spcAft>
        <a:buFont typeface="Verdana" panose="020B0604030504040204" pitchFamily="34" charset="0"/>
        <a:buChar char="–"/>
        <a:defRPr sz="1800">
          <a:solidFill>
            <a:schemeClr val="bg2"/>
          </a:solidFill>
          <a:latin typeface="+mn-lt"/>
        </a:defRPr>
      </a:lvl4pPr>
      <a:lvl5pPr marL="2057400" indent="-228600" algn="l" rtl="0" eaLnBrk="0" fontAlgn="base" hangingPunct="0">
        <a:spcBef>
          <a:spcPct val="0"/>
        </a:spcBef>
        <a:spcAft>
          <a:spcPct val="20000"/>
        </a:spcAft>
        <a:buFont typeface="Verdana" panose="020B0604030504040204" pitchFamily="34" charset="0"/>
        <a:buChar char="–"/>
        <a:defRPr sz="2000">
          <a:solidFill>
            <a:schemeClr val="bg2"/>
          </a:solidFill>
          <a:latin typeface="+mn-lt"/>
        </a:defRPr>
      </a:lvl5pPr>
      <a:lvl6pPr marL="2514600" indent="-228600" algn="l" rtl="0" fontAlgn="base">
        <a:spcBef>
          <a:spcPct val="0"/>
        </a:spcBef>
        <a:spcAft>
          <a:spcPct val="20000"/>
        </a:spcAft>
        <a:buChar char="»"/>
        <a:defRPr sz="2000">
          <a:solidFill>
            <a:srgbClr val="121F44"/>
          </a:solidFill>
          <a:latin typeface="+mn-lt"/>
        </a:defRPr>
      </a:lvl6pPr>
      <a:lvl7pPr marL="2971800" indent="-228600" algn="l" rtl="0" fontAlgn="base">
        <a:spcBef>
          <a:spcPct val="0"/>
        </a:spcBef>
        <a:spcAft>
          <a:spcPct val="20000"/>
        </a:spcAft>
        <a:buChar char="»"/>
        <a:defRPr sz="2000">
          <a:solidFill>
            <a:srgbClr val="121F44"/>
          </a:solidFill>
          <a:latin typeface="+mn-lt"/>
        </a:defRPr>
      </a:lvl7pPr>
      <a:lvl8pPr marL="3429000" indent="-228600" algn="l" rtl="0" fontAlgn="base">
        <a:spcBef>
          <a:spcPct val="0"/>
        </a:spcBef>
        <a:spcAft>
          <a:spcPct val="20000"/>
        </a:spcAft>
        <a:buChar char="»"/>
        <a:defRPr sz="2000">
          <a:solidFill>
            <a:srgbClr val="121F44"/>
          </a:solidFill>
          <a:latin typeface="+mn-lt"/>
        </a:defRPr>
      </a:lvl8pPr>
      <a:lvl9pPr marL="3886200" indent="-228600" algn="l" rtl="0" fontAlgn="base">
        <a:spcBef>
          <a:spcPct val="0"/>
        </a:spcBef>
        <a:spcAft>
          <a:spcPct val="20000"/>
        </a:spcAft>
        <a:buChar char="»"/>
        <a:defRPr sz="2000">
          <a:solidFill>
            <a:srgbClr val="121F44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0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gat04-live-1517c8a4486c41609369c68f30c8-aa81074.divio-media.org/filer_public/b6/2b/b62b94e6-a60a-43c6-9e30-0d109d206187/cd17021_25_brt_0171_hatfield_appeal_document_-_animation_1_v1a.mp4" TargetMode="External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0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0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03.xml"/><Relationship Id="rId5" Type="http://schemas.openxmlformats.org/officeDocument/2006/relationships/hyperlink" Target="https://gat04-live-1517c8a4486c41609369c68f30c8-aa81074.divio-media.org/filer_public/d1/56/d156c279-2f8b-431c-be0e-36556ffc9f75/cd17023_25_brt_0171_hatfield_appeal_document_-_animation_3_v2.mp4" TargetMode="External"/><Relationship Id="rId4" Type="http://schemas.openxmlformats.org/officeDocument/2006/relationships/hyperlink" Target="https://gat04-live-1517c8a4486c41609369c68f30c8-aa81074.divio-media.org/filer_public/7c/e2/7ce2ad66-6ad6-4b45-b8d2-9d624635eda5/cd17022_25_brt_0171_hatfield_appeal_document_-_animation_2_v2.mp4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10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10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10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10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10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10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10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BC5846-1A5D-C9AF-B1FA-092596D02C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62C624-3772-5B63-AA5F-A27CFA9C93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y-GB" dirty="0"/>
              <a:t>Public Access Changes</a:t>
            </a:r>
            <a:br>
              <a:rPr lang="cy-GB" dirty="0"/>
            </a:br>
            <a:r>
              <a:rPr lang="cy-GB" dirty="0"/>
              <a:t>PAS 23 v PAS 26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DE7E92-4955-B854-32F4-3A280AC2B83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cy-GB" dirty="0"/>
              <a:t>Hatfield Aerodrome</a:t>
            </a:r>
          </a:p>
          <a:p>
            <a:endParaRPr lang="cy-GB" dirty="0"/>
          </a:p>
        </p:txBody>
      </p:sp>
    </p:spTree>
    <p:extLst>
      <p:ext uri="{BB962C8B-B14F-4D97-AF65-F5344CB8AC3E}">
        <p14:creationId xmlns:p14="http://schemas.microsoft.com/office/powerpoint/2010/main" val="14774831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CF78CE-1BC8-2BDE-90C0-848C69B1FF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Presentation Covers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40D447-24CB-5CF0-A8E9-1A832C8959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i="1" dirty="0">
                <a:solidFill>
                  <a:srgbClr val="C00000"/>
                </a:solidFill>
              </a:rPr>
              <a:t>A promise - This is NOT death by PowerPoint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/>
              <a:t>Design </a:t>
            </a:r>
            <a:r>
              <a:rPr lang="en-GB" dirty="0"/>
              <a:t>features linked to </a:t>
            </a:r>
            <a:br>
              <a:rPr lang="en-GB" dirty="0"/>
            </a:br>
            <a:r>
              <a:rPr lang="en-GB" dirty="0"/>
              <a:t>management of groundwater and surface water</a:t>
            </a:r>
            <a:br>
              <a:rPr lang="en-GB" dirty="0"/>
            </a:br>
            <a:endParaRPr lang="en-GB" dirty="0"/>
          </a:p>
          <a:p>
            <a:r>
              <a:rPr lang="en-GB" dirty="0"/>
              <a:t>Key PAS 26 improvements </a:t>
            </a:r>
          </a:p>
          <a:p>
            <a:pPr lvl="1"/>
            <a:r>
              <a:rPr lang="en-GB" dirty="0"/>
              <a:t>Additional paths </a:t>
            </a:r>
          </a:p>
          <a:p>
            <a:pPr lvl="1"/>
            <a:r>
              <a:rPr lang="en-GB" dirty="0"/>
              <a:t>Substages</a:t>
            </a:r>
          </a:p>
          <a:p>
            <a:pPr lvl="1"/>
            <a:r>
              <a:rPr lang="en-GB" dirty="0"/>
              <a:t>Two Options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09182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868789-D996-F68C-7CD6-21E7359C03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y-GB" dirty="0"/>
              <a:t>Groundwater and </a:t>
            </a:r>
            <a:br>
              <a:rPr lang="cy-GB" dirty="0"/>
            </a:br>
            <a:r>
              <a:rPr lang="cy-GB" dirty="0"/>
              <a:t>water monitoring</a:t>
            </a:r>
            <a:br>
              <a:rPr lang="cy-GB" dirty="0"/>
            </a:br>
            <a:r>
              <a:rPr lang="cy-GB" dirty="0"/>
              <a:t>management plan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FA1B12-D954-3B77-9D0D-2E983E43A1C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15414" y="4107998"/>
            <a:ext cx="10550988" cy="1143000"/>
          </a:xfrm>
        </p:spPr>
        <p:txBody>
          <a:bodyPr/>
          <a:lstStyle/>
          <a:p>
            <a:r>
              <a:rPr lang="cy-GB" sz="3600" dirty="0"/>
              <a:t>GWMMP</a:t>
            </a:r>
          </a:p>
          <a:p>
            <a:endParaRPr lang="cy-GB" dirty="0"/>
          </a:p>
        </p:txBody>
      </p:sp>
    </p:spTree>
    <p:extLst>
      <p:ext uri="{BB962C8B-B14F-4D97-AF65-F5344CB8AC3E}">
        <p14:creationId xmlns:p14="http://schemas.microsoft.com/office/powerpoint/2010/main" val="35067165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F4540F-4E5C-9829-5642-C7D6AA6D8A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Design for GWMMP and public access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AD60B4-DB18-875A-67BB-048DD7709D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2800" dirty="0"/>
              <a:t>Three features for GWMMP in design</a:t>
            </a:r>
            <a:br>
              <a:rPr lang="en-GB" sz="2800" dirty="0"/>
            </a:br>
            <a:endParaRPr lang="en-GB" sz="2800" dirty="0"/>
          </a:p>
          <a:p>
            <a:r>
              <a:rPr lang="en-GB" dirty="0"/>
              <a:t>Clay seals around phases to isolate upper aquifer</a:t>
            </a:r>
          </a:p>
          <a:p>
            <a:r>
              <a:rPr lang="en-GB" dirty="0"/>
              <a:t>Infiltration lagoons down gradient from quarry</a:t>
            </a:r>
          </a:p>
          <a:p>
            <a:r>
              <a:rPr lang="en-GB" dirty="0"/>
              <a:t>Work Phases A and Phase B first</a:t>
            </a:r>
          </a:p>
          <a:p>
            <a:endParaRPr lang="en-GB" dirty="0"/>
          </a:p>
          <a:p>
            <a:pPr marL="0" indent="0">
              <a:buNone/>
            </a:pPr>
            <a:r>
              <a:rPr lang="en-GB" dirty="0"/>
              <a:t>These are on the agenda for separate discussion </a:t>
            </a:r>
          </a:p>
        </p:txBody>
      </p:sp>
    </p:spTree>
    <p:extLst>
      <p:ext uri="{BB962C8B-B14F-4D97-AF65-F5344CB8AC3E}">
        <p14:creationId xmlns:p14="http://schemas.microsoft.com/office/powerpoint/2010/main" val="6838779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291C45-7D29-0DBB-EFA7-5DB556059B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8D0EB4-B582-208B-D92E-6E9042BD9C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Three GWMMP Features</a:t>
            </a:r>
            <a:br>
              <a:rPr lang="en-GB" dirty="0"/>
            </a:br>
            <a:endParaRPr lang="en-GB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E37FCA8-3E73-2313-D09C-E762D7CC9A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800" y="1221398"/>
            <a:ext cx="5664200" cy="4905711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26F7A22A-F08E-88FB-7E29-62BF9A770E49}"/>
              </a:ext>
            </a:extLst>
          </p:cNvPr>
          <p:cNvSpPr txBox="1"/>
          <p:nvPr/>
        </p:nvSpPr>
        <p:spPr>
          <a:xfrm>
            <a:off x="7266765" y="1955594"/>
            <a:ext cx="2514909" cy="400110"/>
          </a:xfrm>
          <a:prstGeom prst="rect">
            <a:avLst/>
          </a:prstGeom>
          <a:solidFill>
            <a:srgbClr val="E8E0D5"/>
          </a:solidFill>
          <a:ln w="158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chemeClr val="bg2"/>
                </a:solidFill>
              </a:rPr>
              <a:t>Infiltration Lagoons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3062AF0-DE53-AD72-59A7-BBD1E1A8F3DB}"/>
              </a:ext>
            </a:extLst>
          </p:cNvPr>
          <p:cNvSpPr txBox="1"/>
          <p:nvPr/>
        </p:nvSpPr>
        <p:spPr>
          <a:xfrm>
            <a:off x="7266764" y="4394576"/>
            <a:ext cx="2514909" cy="707886"/>
          </a:xfrm>
          <a:prstGeom prst="rect">
            <a:avLst/>
          </a:prstGeom>
          <a:solidFill>
            <a:srgbClr val="E8E0D5"/>
          </a:solidFill>
          <a:ln w="15875"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Work Phase A &amp; B First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80DD926-3173-0339-7A8F-0A9284B124B1}"/>
              </a:ext>
            </a:extLst>
          </p:cNvPr>
          <p:cNvSpPr txBox="1"/>
          <p:nvPr/>
        </p:nvSpPr>
        <p:spPr>
          <a:xfrm>
            <a:off x="7266764" y="3175085"/>
            <a:ext cx="2514909" cy="400110"/>
          </a:xfrm>
          <a:prstGeom prst="rect">
            <a:avLst/>
          </a:prstGeom>
          <a:solidFill>
            <a:srgbClr val="E8E0D5"/>
          </a:solidFill>
          <a:ln w="15875"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Clay Seals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FD72D20D-2B06-79FA-3725-8AEDA686DA2F}"/>
              </a:ext>
            </a:extLst>
          </p:cNvPr>
          <p:cNvCxnSpPr>
            <a:stCxn id="12" idx="1"/>
          </p:cNvCxnSpPr>
          <p:nvPr/>
        </p:nvCxnSpPr>
        <p:spPr>
          <a:xfrm flipH="1">
            <a:off x="4716379" y="2155649"/>
            <a:ext cx="2550386" cy="876309"/>
          </a:xfrm>
          <a:prstGeom prst="straightConnector1">
            <a:avLst/>
          </a:prstGeom>
          <a:ln w="31750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D5167DA9-99D3-256B-EEC7-2A8AE8D8DDA4}"/>
              </a:ext>
            </a:extLst>
          </p:cNvPr>
          <p:cNvCxnSpPr>
            <a:cxnSpLocks/>
            <a:stCxn id="13" idx="1"/>
          </p:cNvCxnSpPr>
          <p:nvPr/>
        </p:nvCxnSpPr>
        <p:spPr>
          <a:xfrm flipH="1" flipV="1">
            <a:off x="4259179" y="4060667"/>
            <a:ext cx="3007585" cy="687852"/>
          </a:xfrm>
          <a:prstGeom prst="straightConnector1">
            <a:avLst/>
          </a:prstGeom>
          <a:ln w="31750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0C07BEB8-8913-2A4B-3293-96C53F51EDD3}"/>
              </a:ext>
            </a:extLst>
          </p:cNvPr>
          <p:cNvCxnSpPr>
            <a:cxnSpLocks/>
            <a:stCxn id="14" idx="1"/>
          </p:cNvCxnSpPr>
          <p:nvPr/>
        </p:nvCxnSpPr>
        <p:spPr>
          <a:xfrm flipH="1">
            <a:off x="3801979" y="3375140"/>
            <a:ext cx="3464785" cy="361728"/>
          </a:xfrm>
          <a:prstGeom prst="straightConnector1">
            <a:avLst/>
          </a:prstGeom>
          <a:ln w="31750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4324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EB02F-A140-424D-7C5F-9627351A5B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04BD10-5EBE-0C24-07F8-65EBB5CAC4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y-GB" dirty="0"/>
              <a:t>PAS 2026 Improvements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16B2ED-9CEE-8D18-FAC9-4AF3A0339DF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cy-GB"/>
          </a:p>
        </p:txBody>
      </p:sp>
    </p:spTree>
    <p:extLst>
      <p:ext uri="{BB962C8B-B14F-4D97-AF65-F5344CB8AC3E}">
        <p14:creationId xmlns:p14="http://schemas.microsoft.com/office/powerpoint/2010/main" val="4687807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5FB9B6-0D35-8BE5-4DE5-B3F229D6D5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CC91C597-403A-74AB-FB58-F6E64ACB66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800" y="75067"/>
            <a:ext cx="11135784" cy="1143000"/>
          </a:xfrm>
        </p:spPr>
        <p:txBody>
          <a:bodyPr/>
          <a:lstStyle/>
          <a:p>
            <a:r>
              <a:rPr lang="en-US" dirty="0"/>
              <a:t>Substages within Phases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A813E34-0747-60B4-3CE3-009F4EEC16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917" y="1906549"/>
            <a:ext cx="11133667" cy="3980285"/>
          </a:xfrm>
          <a:prstGeom prst="rect">
            <a:avLst/>
          </a:prstGeom>
          <a:noFill/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48EE433-1A41-2D9B-56C2-6BFEC4378FB5}"/>
              </a:ext>
            </a:extLst>
          </p:cNvPr>
          <p:cNvSpPr txBox="1"/>
          <p:nvPr/>
        </p:nvSpPr>
        <p:spPr>
          <a:xfrm>
            <a:off x="8381999" y="687152"/>
            <a:ext cx="3001109" cy="1061829"/>
          </a:xfrm>
          <a:prstGeom prst="rect">
            <a:avLst/>
          </a:prstGeom>
          <a:solidFill>
            <a:srgbClr val="E8E0D5"/>
          </a:solidFill>
          <a:ln>
            <a:solidFill>
              <a:schemeClr val="bg2"/>
            </a:solidFill>
          </a:ln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1050"/>
            </a:lvl1pPr>
          </a:lstStyle>
          <a:p>
            <a:r>
              <a:rPr lang="en-GB" dirty="0">
                <a:hlinkClick r:id="rId3"/>
              </a:rPr>
              <a:t>gat04-live-1517c8a4486c41609369c68f30c8-aa81074.divio-media.org/</a:t>
            </a:r>
            <a:r>
              <a:rPr lang="en-GB" dirty="0" err="1">
                <a:hlinkClick r:id="rId3"/>
              </a:rPr>
              <a:t>filer_public</a:t>
            </a:r>
            <a:r>
              <a:rPr lang="en-GB" dirty="0">
                <a:hlinkClick r:id="rId3"/>
              </a:rPr>
              <a:t>/b6/2b/b62b94e6-a60a-43c6-9e30-0d109d206187/cd17021_25_brt_0171_hatfield_appeal_document_-_animation_1_v1a.mp4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4529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DB1FFC-C62E-7D7C-2326-71819F25E8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A4B2DF-3746-A762-431E-A4A5EA5F1E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Examples of Additional Routes</a:t>
            </a:r>
            <a:br>
              <a:rPr lang="en-GB" dirty="0"/>
            </a:br>
            <a:r>
              <a:rPr lang="en-GB" sz="2400" dirty="0"/>
              <a:t>(Taken from Option 2)</a:t>
            </a:r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1F59100-793F-FAB5-D858-3E8A434C46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416" y="1302288"/>
            <a:ext cx="5237691" cy="457871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3AA7CFD-77C1-2C54-74AE-FED5C9801EA8}"/>
              </a:ext>
            </a:extLst>
          </p:cNvPr>
          <p:cNvSpPr txBox="1"/>
          <p:nvPr/>
        </p:nvSpPr>
        <p:spPr>
          <a:xfrm>
            <a:off x="7375050" y="1285419"/>
            <a:ext cx="3284929" cy="707886"/>
          </a:xfrm>
          <a:prstGeom prst="rect">
            <a:avLst/>
          </a:prstGeom>
          <a:solidFill>
            <a:srgbClr val="E8E0D5"/>
          </a:solidFill>
          <a:ln w="158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chemeClr val="bg2"/>
                </a:solidFill>
              </a:rPr>
              <a:t>Additional east/west link between lagoons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31454A22-F510-84DB-562D-CE8CC701E988}"/>
              </a:ext>
            </a:extLst>
          </p:cNvPr>
          <p:cNvCxnSpPr>
            <a:cxnSpLocks/>
            <a:stCxn id="3" idx="1"/>
          </p:cNvCxnSpPr>
          <p:nvPr/>
        </p:nvCxnSpPr>
        <p:spPr>
          <a:xfrm flipH="1">
            <a:off x="4499811" y="1639362"/>
            <a:ext cx="2875239" cy="1654751"/>
          </a:xfrm>
          <a:prstGeom prst="straightConnector1">
            <a:avLst/>
          </a:prstGeom>
          <a:ln w="31750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BAE97420-5C3C-74EF-320F-4C5AF57E3992}"/>
              </a:ext>
            </a:extLst>
          </p:cNvPr>
          <p:cNvSpPr txBox="1"/>
          <p:nvPr/>
        </p:nvSpPr>
        <p:spPr>
          <a:xfrm>
            <a:off x="7375050" y="2586227"/>
            <a:ext cx="3284929" cy="707886"/>
          </a:xfrm>
          <a:prstGeom prst="rect">
            <a:avLst/>
          </a:prstGeom>
          <a:solidFill>
            <a:srgbClr val="E8E0D5"/>
          </a:solidFill>
          <a:ln w="158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chemeClr val="bg2"/>
                </a:solidFill>
              </a:rPr>
              <a:t>Additional cross park routes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965D133C-310C-EFCD-3376-9415EC62181C}"/>
              </a:ext>
            </a:extLst>
          </p:cNvPr>
          <p:cNvCxnSpPr>
            <a:cxnSpLocks/>
            <a:stCxn id="6" idx="1"/>
          </p:cNvCxnSpPr>
          <p:nvPr/>
        </p:nvCxnSpPr>
        <p:spPr>
          <a:xfrm flipH="1">
            <a:off x="3283854" y="2940170"/>
            <a:ext cx="4091196" cy="946865"/>
          </a:xfrm>
          <a:prstGeom prst="straightConnector1">
            <a:avLst/>
          </a:prstGeom>
          <a:ln w="31750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E7B2F6BB-7895-96D9-5346-346C55201420}"/>
              </a:ext>
            </a:extLst>
          </p:cNvPr>
          <p:cNvSpPr txBox="1"/>
          <p:nvPr/>
        </p:nvSpPr>
        <p:spPr>
          <a:xfrm>
            <a:off x="7375050" y="4079576"/>
            <a:ext cx="3284929" cy="1538883"/>
          </a:xfrm>
          <a:prstGeom prst="rect">
            <a:avLst/>
          </a:prstGeom>
          <a:solidFill>
            <a:srgbClr val="E8E0D5"/>
          </a:solidFill>
          <a:ln w="158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chemeClr val="bg2"/>
                </a:solidFill>
              </a:rPr>
              <a:t>Redesign of southern multiuser route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chemeClr val="bg2"/>
                </a:solidFill>
              </a:rPr>
              <a:t>enhances disabled access (taxiway)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chemeClr val="bg2"/>
                </a:solidFill>
              </a:rPr>
              <a:t>Increase commuting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D7A21619-4352-FA23-6CB0-96D62E8E682E}"/>
              </a:ext>
            </a:extLst>
          </p:cNvPr>
          <p:cNvCxnSpPr>
            <a:cxnSpLocks/>
            <a:stCxn id="8" idx="1"/>
          </p:cNvCxnSpPr>
          <p:nvPr/>
        </p:nvCxnSpPr>
        <p:spPr>
          <a:xfrm flipH="1" flipV="1">
            <a:off x="4343400" y="3971256"/>
            <a:ext cx="3031650" cy="877762"/>
          </a:xfrm>
          <a:prstGeom prst="straightConnector1">
            <a:avLst/>
          </a:prstGeom>
          <a:ln w="31750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1613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DDD909-E6C4-8E5D-7109-C656758FC3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Two Options for working Phases</a:t>
            </a:r>
            <a:br>
              <a:rPr lang="en-GB" dirty="0"/>
            </a:br>
            <a:r>
              <a:rPr lang="en-GB" dirty="0"/>
              <a:t>(</a:t>
            </a:r>
            <a:r>
              <a:rPr lang="en-GB" sz="2800" dirty="0"/>
              <a:t>Option 2 regarded as better) </a:t>
            </a: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9CEC55E-B12B-2B75-1833-EDBF6960D5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800" y="1781175"/>
            <a:ext cx="4867275" cy="3829050"/>
          </a:xfrm>
          <a:prstGeom prst="rect">
            <a:avLst/>
          </a:prstGeom>
          <a:ln w="19050">
            <a:solidFill>
              <a:schemeClr val="accent1"/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8A6F0FB-18A0-1083-1CE8-5AAC24392B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0249" y="1781175"/>
            <a:ext cx="4924449" cy="3829050"/>
          </a:xfrm>
          <a:prstGeom prst="rect">
            <a:avLst/>
          </a:prstGeom>
          <a:ln w="19050">
            <a:solidFill>
              <a:schemeClr val="accent1"/>
            </a:solidFill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9D0FEEC-D3D7-6DFD-9805-A919A6858922}"/>
              </a:ext>
            </a:extLst>
          </p:cNvPr>
          <p:cNvSpPr/>
          <p:nvPr/>
        </p:nvSpPr>
        <p:spPr>
          <a:xfrm>
            <a:off x="9941169" y="5040923"/>
            <a:ext cx="375139" cy="293077"/>
          </a:xfrm>
          <a:prstGeom prst="rect">
            <a:avLst/>
          </a:prstGeom>
          <a:solidFill>
            <a:srgbClr val="E0EBCE"/>
          </a:solidFill>
          <a:ln>
            <a:solidFill>
              <a:srgbClr val="E0EBC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14320FB-A640-7E14-1794-896C540423CF}"/>
              </a:ext>
            </a:extLst>
          </p:cNvPr>
          <p:cNvSpPr txBox="1"/>
          <p:nvPr/>
        </p:nvSpPr>
        <p:spPr>
          <a:xfrm>
            <a:off x="431799" y="5610225"/>
            <a:ext cx="4609123" cy="738664"/>
          </a:xfrm>
          <a:prstGeom prst="rect">
            <a:avLst/>
          </a:prstGeom>
          <a:solidFill>
            <a:srgbClr val="E8E0D5"/>
          </a:solidFill>
        </p:spPr>
        <p:txBody>
          <a:bodyPr wrap="square">
            <a:spAutoFit/>
          </a:bodyPr>
          <a:lstStyle/>
          <a:p>
            <a:r>
              <a:rPr lang="en-GB" sz="1050" dirty="0">
                <a:hlinkClick r:id="rId4"/>
              </a:rPr>
              <a:t>gat04-live-1517c8a4486c41609369c68f30c8-aa81074.divio-media.org/</a:t>
            </a:r>
            <a:r>
              <a:rPr lang="en-GB" sz="1050" dirty="0" err="1">
                <a:hlinkClick r:id="rId4"/>
              </a:rPr>
              <a:t>filer_public</a:t>
            </a:r>
            <a:r>
              <a:rPr lang="en-GB" sz="1050" dirty="0">
                <a:hlinkClick r:id="rId4"/>
              </a:rPr>
              <a:t>/7c/e2/7ce2ad66-6ad6-4b45-b8d2-9d624635eda5/cd17022_25_brt_0171_hatfield_appeal_document_-_animation_2_v2.mp4</a:t>
            </a:r>
            <a:endParaRPr lang="en-GB" sz="105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9CFDDD0-F002-5BBD-68D3-5AAF49DF07C4}"/>
              </a:ext>
            </a:extLst>
          </p:cNvPr>
          <p:cNvSpPr txBox="1"/>
          <p:nvPr/>
        </p:nvSpPr>
        <p:spPr>
          <a:xfrm>
            <a:off x="5810249" y="5610225"/>
            <a:ext cx="4609123" cy="738664"/>
          </a:xfrm>
          <a:prstGeom prst="rect">
            <a:avLst/>
          </a:prstGeom>
          <a:solidFill>
            <a:srgbClr val="E8E0D5"/>
          </a:solidFill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1050"/>
            </a:lvl1pPr>
          </a:lstStyle>
          <a:p>
            <a:r>
              <a:rPr lang="en-GB" dirty="0">
                <a:hlinkClick r:id="rId5"/>
              </a:rPr>
              <a:t>gat04-live-1517c8a4486c41609369c68f30c8-aa81074.divio-media.org/</a:t>
            </a:r>
            <a:r>
              <a:rPr lang="en-GB" dirty="0" err="1">
                <a:hlinkClick r:id="rId5"/>
              </a:rPr>
              <a:t>filer_public</a:t>
            </a:r>
            <a:r>
              <a:rPr lang="en-GB" dirty="0">
                <a:hlinkClick r:id="rId5"/>
              </a:rPr>
              <a:t>/d1/56/d156c279-2f8b-431c-be0e-36556ffc9f75/cd17023_25_brt_0171_hatfield_appeal_document_-_animation_3_v2.mp4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127031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80CEAB50-04AB-6CDC-9862-BC2973F24C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FBE03257-E00F-9F83-8C49-4555D50D60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800" y="75067"/>
            <a:ext cx="11135784" cy="1143000"/>
          </a:xfrm>
        </p:spPr>
        <p:txBody>
          <a:bodyPr/>
          <a:lstStyle/>
          <a:p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20AADB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PAS 23 v PAS 26 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20AADB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(Option 1 comparison)</a:t>
            </a: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F7AF4A9-B497-E521-2E60-1D8FE767006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541" b="2723"/>
          <a:stretch>
            <a:fillRect/>
          </a:stretch>
        </p:blipFill>
        <p:spPr>
          <a:xfrm>
            <a:off x="221592" y="977462"/>
            <a:ext cx="11213663" cy="589597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998594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C2DD7B73-9CF9-7C9A-BB6C-9237376E9B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800" y="75067"/>
            <a:ext cx="11135784" cy="1143000"/>
          </a:xfrm>
        </p:spPr>
        <p:txBody>
          <a:bodyPr/>
          <a:lstStyle/>
          <a:p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20AADB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PAS 23 v PAS 26 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20AADB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(Option 1 comparison)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3CD4802-D655-221F-A010-83A37CE30A7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629" b="2380"/>
          <a:stretch>
            <a:fillRect/>
          </a:stretch>
        </p:blipFill>
        <p:spPr>
          <a:xfrm>
            <a:off x="105978" y="861847"/>
            <a:ext cx="11461605" cy="599615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619520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E20FA8AA-8211-5E39-888E-6450FBF2A1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0539B249-335A-2D1E-20FE-AEE30C3858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800" y="75067"/>
            <a:ext cx="11135784" cy="1143000"/>
          </a:xfrm>
        </p:spPr>
        <p:txBody>
          <a:bodyPr/>
          <a:lstStyle/>
          <a:p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20AADB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PAS 23 v PAS 26 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20AADB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(Option 1 comparison)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148AE17-79CC-C49D-DFD2-ED532028FA9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" t="3104" r="-2" b="14557"/>
          <a:stretch>
            <a:fillRect/>
          </a:stretch>
        </p:blipFill>
        <p:spPr>
          <a:xfrm>
            <a:off x="107627" y="945933"/>
            <a:ext cx="11561483" cy="525952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974387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791D37C1-DB31-6906-4897-4FF32300CA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570820A2-2F15-E716-F207-C20FF5FFD9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800" y="75067"/>
            <a:ext cx="11135784" cy="1143000"/>
          </a:xfrm>
        </p:spPr>
        <p:txBody>
          <a:bodyPr/>
          <a:lstStyle/>
          <a:p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20AADB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PAS 23 v PAS 26 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20AADB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(Option 1 comparison)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7D4BA0A-1736-C2A6-D685-9B6963E80D6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635" b="3291"/>
          <a:stretch>
            <a:fillRect/>
          </a:stretch>
        </p:blipFill>
        <p:spPr>
          <a:xfrm>
            <a:off x="121320" y="852975"/>
            <a:ext cx="11219341" cy="609436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079228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E4F79815-B366-ED2B-DD0C-5E5F9EAE84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91E1C964-4E87-9A1F-72A3-A4298988D6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800" y="75067"/>
            <a:ext cx="11135784" cy="1143000"/>
          </a:xfrm>
        </p:spPr>
        <p:txBody>
          <a:bodyPr/>
          <a:lstStyle/>
          <a:p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20AADB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PAS 23 v PAS 26 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20AADB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(Option 1 comparison)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A40F098-BB8E-E8DE-0C46-3168953A6A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878" y="921917"/>
            <a:ext cx="11135783" cy="595764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749218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018C8B45-1A55-F349-5E2E-B5BCE1F077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72712204-4F0B-2DFA-B6B4-CB812BB777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800" y="75067"/>
            <a:ext cx="11135784" cy="1143000"/>
          </a:xfrm>
        </p:spPr>
        <p:txBody>
          <a:bodyPr/>
          <a:lstStyle/>
          <a:p>
            <a:r>
              <a:rPr lang="en-US" dirty="0"/>
              <a:t>PAS 23 v PAS 26 </a:t>
            </a:r>
            <a:r>
              <a:rPr lang="en-US" sz="2400" dirty="0"/>
              <a:t>(Option 1 comparison)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FB1FCC8-E7B2-40B7-5B5C-4F1EFE8E3B0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2047"/>
          <a:stretch>
            <a:fillRect/>
          </a:stretch>
        </p:blipFill>
        <p:spPr>
          <a:xfrm>
            <a:off x="130620" y="879877"/>
            <a:ext cx="10978814" cy="622060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964436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2D8C37EE-416E-6E58-4211-269A8B1BE4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69B60366-95F7-B14A-7CF6-C1AA2FEFE9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800" y="75067"/>
            <a:ext cx="11135784" cy="1143000"/>
          </a:xfrm>
        </p:spPr>
        <p:txBody>
          <a:bodyPr/>
          <a:lstStyle/>
          <a:p>
            <a:r>
              <a:rPr lang="en-US" dirty="0"/>
              <a:t>PAS 23 v PAS 26 </a:t>
            </a:r>
            <a:r>
              <a:rPr lang="en-US" sz="2400" dirty="0"/>
              <a:t>(Option 1 comparison)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F9CF39B-12BE-F162-A8C1-BC2964ECC4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489" y="831874"/>
            <a:ext cx="11135784" cy="606900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0426061"/>
      </p:ext>
    </p:extLst>
  </p:cSld>
  <p:clrMapOvr>
    <a:masterClrMapping/>
  </p:clrMapOvr>
</p:sld>
</file>

<file path=ppt/theme/theme1.xml><?xml version="1.0" encoding="utf-8"?>
<a:theme xmlns:a="http://schemas.openxmlformats.org/drawingml/2006/main" name="2_Powerpoint Template Brett Blue">
  <a:themeElements>
    <a:clrScheme name="Brett 2014">
      <a:dk1>
        <a:srgbClr val="FFFFFF"/>
      </a:dk1>
      <a:lt1>
        <a:srgbClr val="FFFFFF"/>
      </a:lt1>
      <a:dk2>
        <a:srgbClr val="146EAA"/>
      </a:dk2>
      <a:lt2>
        <a:srgbClr val="7D6A55"/>
      </a:lt2>
      <a:accent1>
        <a:srgbClr val="121F44"/>
      </a:accent1>
      <a:accent2>
        <a:srgbClr val="20AADB"/>
      </a:accent2>
      <a:accent3>
        <a:srgbClr val="960C1B"/>
      </a:accent3>
      <a:accent4>
        <a:srgbClr val="B8AB97"/>
      </a:accent4>
      <a:accent5>
        <a:srgbClr val="146EAA"/>
      </a:accent5>
      <a:accent6>
        <a:srgbClr val="E7E0D4"/>
      </a:accent6>
      <a:hlink>
        <a:srgbClr val="960C1B"/>
      </a:hlink>
      <a:folHlink>
        <a:srgbClr val="B8AB97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ompos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5000"/>
                <a:satMod val="300000"/>
              </a:schemeClr>
            </a:gs>
            <a:gs pos="12000">
              <a:schemeClr val="phClr">
                <a:tint val="50000"/>
                <a:shade val="90000"/>
                <a:satMod val="250000"/>
              </a:schemeClr>
            </a:gs>
            <a:gs pos="100000">
              <a:schemeClr val="phClr">
                <a:tint val="85000"/>
                <a:shade val="75000"/>
                <a:satMod val="1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75000"/>
                <a:shade val="95000"/>
                <a:satMod val="175000"/>
              </a:schemeClr>
            </a:gs>
            <a:gs pos="12000">
              <a:schemeClr val="phClr">
                <a:tint val="90000"/>
                <a:shade val="90000"/>
                <a:satMod val="150000"/>
              </a:schemeClr>
            </a:gs>
            <a:gs pos="100000">
              <a:schemeClr val="phClr">
                <a:tint val="100000"/>
                <a:shade val="75000"/>
                <a:satMod val="150000"/>
              </a:schemeClr>
            </a:gs>
          </a:gsLst>
          <a:lin ang="16200000" scaled="1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freezing" dir="t">
              <a:rot lat="0" lon="0" rev="6000000"/>
            </a:lightRig>
          </a:scene3d>
          <a:sp3d contourW="12700" prstMaterial="dkEdge">
            <a:bevelT w="44450" h="25400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Powerpoint Template Brett Blu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owerpoint Template Brett Blu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owerpoint Template Brett Blu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owerpoint Template Brett Blu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owerpoint Template Brett Blu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owerpoint Template Brett Blu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owerpoint Template Brett Blu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3_Powerpoint Template Brett Blue">
  <a:themeElements>
    <a:clrScheme name="Brett 2014">
      <a:dk1>
        <a:srgbClr val="FFFFFF"/>
      </a:dk1>
      <a:lt1>
        <a:srgbClr val="FFFFFF"/>
      </a:lt1>
      <a:dk2>
        <a:srgbClr val="146EAA"/>
      </a:dk2>
      <a:lt2>
        <a:srgbClr val="7D6A55"/>
      </a:lt2>
      <a:accent1>
        <a:srgbClr val="121F44"/>
      </a:accent1>
      <a:accent2>
        <a:srgbClr val="20AADB"/>
      </a:accent2>
      <a:accent3>
        <a:srgbClr val="960C1B"/>
      </a:accent3>
      <a:accent4>
        <a:srgbClr val="B8AB97"/>
      </a:accent4>
      <a:accent5>
        <a:srgbClr val="146EAA"/>
      </a:accent5>
      <a:accent6>
        <a:srgbClr val="E7E0D4"/>
      </a:accent6>
      <a:hlink>
        <a:srgbClr val="960C1B"/>
      </a:hlink>
      <a:folHlink>
        <a:srgbClr val="B8AB97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ompos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5000"/>
                <a:satMod val="300000"/>
              </a:schemeClr>
            </a:gs>
            <a:gs pos="12000">
              <a:schemeClr val="phClr">
                <a:tint val="50000"/>
                <a:shade val="90000"/>
                <a:satMod val="250000"/>
              </a:schemeClr>
            </a:gs>
            <a:gs pos="100000">
              <a:schemeClr val="phClr">
                <a:tint val="85000"/>
                <a:shade val="75000"/>
                <a:satMod val="1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75000"/>
                <a:shade val="95000"/>
                <a:satMod val="175000"/>
              </a:schemeClr>
            </a:gs>
            <a:gs pos="12000">
              <a:schemeClr val="phClr">
                <a:tint val="90000"/>
                <a:shade val="90000"/>
                <a:satMod val="150000"/>
              </a:schemeClr>
            </a:gs>
            <a:gs pos="100000">
              <a:schemeClr val="phClr">
                <a:tint val="100000"/>
                <a:shade val="75000"/>
                <a:satMod val="150000"/>
              </a:schemeClr>
            </a:gs>
          </a:gsLst>
          <a:lin ang="16200000" scaled="1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freezing" dir="t">
              <a:rot lat="0" lon="0" rev="6000000"/>
            </a:lightRig>
          </a:scene3d>
          <a:sp3d contourW="12700" prstMaterial="dkEdge">
            <a:bevelT w="44450" h="25400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Powerpoint Template Brett Blu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owerpoint Template Brett Blu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owerpoint Template Brett Blu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owerpoint Template Brett Blu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owerpoint Template Brett Blu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owerpoint Template Brett Blu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owerpoint Template Brett Blu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4_Powerpoint Template Brett Blue">
  <a:themeElements>
    <a:clrScheme name="Brett 2014">
      <a:dk1>
        <a:srgbClr val="FFFFFF"/>
      </a:dk1>
      <a:lt1>
        <a:srgbClr val="FFFFFF"/>
      </a:lt1>
      <a:dk2>
        <a:srgbClr val="146EAA"/>
      </a:dk2>
      <a:lt2>
        <a:srgbClr val="7D6A55"/>
      </a:lt2>
      <a:accent1>
        <a:srgbClr val="121F44"/>
      </a:accent1>
      <a:accent2>
        <a:srgbClr val="20AADB"/>
      </a:accent2>
      <a:accent3>
        <a:srgbClr val="960C1B"/>
      </a:accent3>
      <a:accent4>
        <a:srgbClr val="B8AB97"/>
      </a:accent4>
      <a:accent5>
        <a:srgbClr val="146EAA"/>
      </a:accent5>
      <a:accent6>
        <a:srgbClr val="E7E0D4"/>
      </a:accent6>
      <a:hlink>
        <a:srgbClr val="960C1B"/>
      </a:hlink>
      <a:folHlink>
        <a:srgbClr val="B8AB97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ompos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5000"/>
                <a:satMod val="300000"/>
              </a:schemeClr>
            </a:gs>
            <a:gs pos="12000">
              <a:schemeClr val="phClr">
                <a:tint val="50000"/>
                <a:shade val="90000"/>
                <a:satMod val="250000"/>
              </a:schemeClr>
            </a:gs>
            <a:gs pos="100000">
              <a:schemeClr val="phClr">
                <a:tint val="85000"/>
                <a:shade val="75000"/>
                <a:satMod val="1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75000"/>
                <a:shade val="95000"/>
                <a:satMod val="175000"/>
              </a:schemeClr>
            </a:gs>
            <a:gs pos="12000">
              <a:schemeClr val="phClr">
                <a:tint val="90000"/>
                <a:shade val="90000"/>
                <a:satMod val="150000"/>
              </a:schemeClr>
            </a:gs>
            <a:gs pos="100000">
              <a:schemeClr val="phClr">
                <a:tint val="100000"/>
                <a:shade val="75000"/>
                <a:satMod val="150000"/>
              </a:schemeClr>
            </a:gs>
          </a:gsLst>
          <a:lin ang="16200000" scaled="1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freezing" dir="t">
              <a:rot lat="0" lon="0" rev="6000000"/>
            </a:lightRig>
          </a:scene3d>
          <a:sp3d contourW="12700" prstMaterial="dkEdge">
            <a:bevelT w="44450" h="25400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Powerpoint Template Brett Blu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owerpoint Template Brett Blu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owerpoint Template Brett Blu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owerpoint Template Brett Blu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owerpoint Template Brett Blu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owerpoint Template Brett Blu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owerpoint Template Brett Blu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Restoration 2023">
  <a:themeElements>
    <a:clrScheme name="Brett 2014">
      <a:dk1>
        <a:srgbClr val="FFFFFF"/>
      </a:dk1>
      <a:lt1>
        <a:srgbClr val="FFFFFF"/>
      </a:lt1>
      <a:dk2>
        <a:srgbClr val="146EAA"/>
      </a:dk2>
      <a:lt2>
        <a:srgbClr val="7D6A55"/>
      </a:lt2>
      <a:accent1>
        <a:srgbClr val="121F44"/>
      </a:accent1>
      <a:accent2>
        <a:srgbClr val="20AADB"/>
      </a:accent2>
      <a:accent3>
        <a:srgbClr val="960C1B"/>
      </a:accent3>
      <a:accent4>
        <a:srgbClr val="B8AB97"/>
      </a:accent4>
      <a:accent5>
        <a:srgbClr val="146EAA"/>
      </a:accent5>
      <a:accent6>
        <a:srgbClr val="E7E0D4"/>
      </a:accent6>
      <a:hlink>
        <a:srgbClr val="960C1B"/>
      </a:hlink>
      <a:folHlink>
        <a:srgbClr val="B8AB97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ompos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5000"/>
                <a:satMod val="300000"/>
              </a:schemeClr>
            </a:gs>
            <a:gs pos="12000">
              <a:schemeClr val="phClr">
                <a:tint val="50000"/>
                <a:shade val="90000"/>
                <a:satMod val="250000"/>
              </a:schemeClr>
            </a:gs>
            <a:gs pos="100000">
              <a:schemeClr val="phClr">
                <a:tint val="85000"/>
                <a:shade val="75000"/>
                <a:satMod val="1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75000"/>
                <a:shade val="95000"/>
                <a:satMod val="175000"/>
              </a:schemeClr>
            </a:gs>
            <a:gs pos="12000">
              <a:schemeClr val="phClr">
                <a:tint val="90000"/>
                <a:shade val="90000"/>
                <a:satMod val="150000"/>
              </a:schemeClr>
            </a:gs>
            <a:gs pos="100000">
              <a:schemeClr val="phClr">
                <a:tint val="100000"/>
                <a:shade val="75000"/>
                <a:satMod val="150000"/>
              </a:schemeClr>
            </a:gs>
          </a:gsLst>
          <a:lin ang="16200000" scaled="1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freezing" dir="t">
              <a:rot lat="0" lon="0" rev="6000000"/>
            </a:lightRig>
          </a:scene3d>
          <a:sp3d contourW="12700" prstMaterial="dkEdge">
            <a:bevelT w="44450" h="25400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Powerpoint Template Brett Blu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owerpoint Template Brett Blu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owerpoint Template Brett Blu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owerpoint Template Brett Blu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owerpoint Template Brett Blu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owerpoint Template Brett Blu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owerpoint Template Brett Blu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Designs\Sakura.pot</Template>
  <TotalTime>23196</TotalTime>
  <Words>331</Words>
  <Application>Microsoft Office PowerPoint</Application>
  <PresentationFormat>Widescreen</PresentationFormat>
  <Paragraphs>42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Arial</vt:lpstr>
      <vt:lpstr>Verdana</vt:lpstr>
      <vt:lpstr>Wingdings</vt:lpstr>
      <vt:lpstr>2_Powerpoint Template Brett Blue</vt:lpstr>
      <vt:lpstr>3_Powerpoint Template Brett Blue</vt:lpstr>
      <vt:lpstr>4_Powerpoint Template Brett Blue</vt:lpstr>
      <vt:lpstr>Restoration 2023</vt:lpstr>
      <vt:lpstr>Public Access Changes PAS 23 v PAS 26</vt:lpstr>
      <vt:lpstr>Presentation Covers</vt:lpstr>
      <vt:lpstr>Groundwater and  water monitoring management plan</vt:lpstr>
      <vt:lpstr>Design for GWMMP and public access</vt:lpstr>
      <vt:lpstr>Three GWMMP Features </vt:lpstr>
      <vt:lpstr>PAS 2026 Improvements</vt:lpstr>
      <vt:lpstr>Substages within Phases</vt:lpstr>
      <vt:lpstr>Examples of Additional Routes (Taken from Option 2)</vt:lpstr>
      <vt:lpstr>Two Options for working Phases (Option 2 regarded as better) </vt:lpstr>
      <vt:lpstr>PAS 23 v PAS 26 (Option 1 comparison)</vt:lpstr>
      <vt:lpstr>PAS 23 v PAS 26 (Option 1 comparison)</vt:lpstr>
      <vt:lpstr>PAS 23 v PAS 26 (Option 1 comparison)</vt:lpstr>
      <vt:lpstr>PAS 23 v PAS 26 (Option 1 comparison)</vt:lpstr>
      <vt:lpstr>PAS 23 v PAS 26 (Option 1 comparison)</vt:lpstr>
      <vt:lpstr>PAS 23 v PAS 26 (Option 1 comparison)</vt:lpstr>
      <vt:lpstr>PAS 23 v PAS 26 (Option 1 comparison)</vt:lpstr>
    </vt:vector>
  </TitlesOfParts>
  <Company>Robert Brett House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JonL</dc:creator>
  <cp:lastModifiedBy>Gregor Mutch</cp:lastModifiedBy>
  <cp:revision>1042</cp:revision>
  <cp:lastPrinted>2016-03-05T19:43:35Z</cp:lastPrinted>
  <dcterms:created xsi:type="dcterms:W3CDTF">2005-02-08T15:03:13Z</dcterms:created>
  <dcterms:modified xsi:type="dcterms:W3CDTF">2026-04-21T08:25:26Z</dcterms:modified>
</cp:coreProperties>
</file>