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56" r:id="rId3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91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660"/>
  </p:normalViewPr>
  <p:slideViewPr>
    <p:cSldViewPr snapToGrid="0">
      <p:cViewPr varScale="1">
        <p:scale>
          <a:sx n="43" d="100"/>
          <a:sy n="43" d="100"/>
        </p:scale>
        <p:origin x="1108" y="56"/>
      </p:cViewPr>
      <p:guideLst>
        <p:guide orient="horz" pos="3367"/>
        <p:guide pos="91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56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878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219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11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227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56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15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552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67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37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457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0A167-7632-4B34-B0BA-7E7F4291C53B}" type="datetimeFigureOut">
              <a:rPr lang="en-GB" smtClean="0"/>
              <a:t>28/11/2023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8597-9B08-47FE-B507-3F300BED6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53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 aerial view of a road&#10;&#10;Description automatically generated">
            <a:extLst>
              <a:ext uri="{FF2B5EF4-FFF2-40B4-BE49-F238E27FC236}">
                <a16:creationId xmlns:a16="http://schemas.microsoft.com/office/drawing/2014/main" id="{D5D10E25-ED09-629B-C3D2-F2870C25C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119350" cy="368534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1" name="Picture 10" descr="An aerial view of a city&#10;&#10;Description automatically generated">
            <a:extLst>
              <a:ext uri="{FF2B5EF4-FFF2-40B4-BE49-F238E27FC236}">
                <a16:creationId xmlns:a16="http://schemas.microsoft.com/office/drawing/2014/main" id="{51120B34-B68D-749E-7CDC-C0CF1AC35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1128"/>
            <a:ext cx="15119350" cy="3685342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3" name="Picture 12" descr="An aerial view of a city&#10;&#10;Description automatically generated">
            <a:extLst>
              <a:ext uri="{FF2B5EF4-FFF2-40B4-BE49-F238E27FC236}">
                <a16:creationId xmlns:a16="http://schemas.microsoft.com/office/drawing/2014/main" id="{F3847167-DE5B-6CC0-894D-25FBA3D7A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06470"/>
            <a:ext cx="15119350" cy="368534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DCE8651-5AB6-BBC9-24FB-D286182C8CBF}"/>
              </a:ext>
            </a:extLst>
          </p:cNvPr>
          <p:cNvSpPr/>
          <p:nvPr/>
        </p:nvSpPr>
        <p:spPr>
          <a:xfrm>
            <a:off x="4572000" y="1145629"/>
            <a:ext cx="1651417" cy="1394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AEC8416-A0FB-B607-7C2D-6FAB218A5262}"/>
              </a:ext>
            </a:extLst>
          </p:cNvPr>
          <p:cNvSpPr/>
          <p:nvPr/>
        </p:nvSpPr>
        <p:spPr>
          <a:xfrm>
            <a:off x="4572000" y="4466757"/>
            <a:ext cx="1651417" cy="1394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3C2CAFA-EE43-621C-A4D1-8B232EB4F7A7}"/>
              </a:ext>
            </a:extLst>
          </p:cNvPr>
          <p:cNvSpPr/>
          <p:nvPr/>
        </p:nvSpPr>
        <p:spPr>
          <a:xfrm>
            <a:off x="4589489" y="8152100"/>
            <a:ext cx="1651417" cy="139408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941B6D-59F8-D7BA-3F0F-928F8421B320}"/>
              </a:ext>
            </a:extLst>
          </p:cNvPr>
          <p:cNvSpPr txBox="1"/>
          <p:nvPr/>
        </p:nvSpPr>
        <p:spPr>
          <a:xfrm>
            <a:off x="2622284" y="1529167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Acton Main Line</a:t>
            </a:r>
          </a:p>
          <a:p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RRAP</a:t>
            </a:r>
          </a:p>
        </p:txBody>
      </p:sp>
    </p:spTree>
    <p:extLst>
      <p:ext uri="{BB962C8B-B14F-4D97-AF65-F5344CB8AC3E}">
        <p14:creationId xmlns:p14="http://schemas.microsoft.com/office/powerpoint/2010/main" val="336402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12E50641-56CF-47ED-B68F-54BAB68F243C}">
  <ds:schemaRefs>
    <ds:schemaRef ds:uri="http://www.imanage.com/work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4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Gallop</dc:creator>
  <cp:lastModifiedBy>Joanna Vincent</cp:lastModifiedBy>
  <cp:revision>2</cp:revision>
  <dcterms:created xsi:type="dcterms:W3CDTF">2023-11-20T10:53:55Z</dcterms:created>
  <dcterms:modified xsi:type="dcterms:W3CDTF">2023-11-28T19:02:33Z</dcterms:modified>
</cp:coreProperties>
</file>